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1733930" rtl="0" fontAlgn="auto" latinLnBrk="0" hangingPunct="0">
      <a:lnSpc>
        <a:spcPct val="100000"/>
      </a:lnSpc>
      <a:spcBef>
        <a:spcPts val="0"/>
      </a:spcBef>
      <a:spcAft>
        <a:spcPts val="0"/>
      </a:spcAft>
      <a:buClrTx/>
      <a:buSzTx/>
      <a:buFontTx/>
      <a:buNone/>
      <a:tabLst/>
      <a:defRPr b="0" baseline="0" cap="none" i="0" spc="0" strike="noStrike" sz="1600" u="none" kumimoji="0" normalizeH="0">
        <a:ln>
          <a:noFill/>
        </a:ln>
        <a:solidFill>
          <a:srgbClr val="5E5E5E"/>
        </a:solidFill>
        <a:effectLst/>
        <a:uFillTx/>
        <a:latin typeface="+mn-lt"/>
        <a:ea typeface="+mn-ea"/>
        <a:cs typeface="+mn-cs"/>
        <a:sym typeface="Helvetica Neue"/>
      </a:defRPr>
    </a:lvl1pPr>
    <a:lvl2pPr marL="0" marR="0" indent="457200" algn="ctr" defTabSz="1733930" rtl="0" fontAlgn="auto" latinLnBrk="0" hangingPunct="0">
      <a:lnSpc>
        <a:spcPct val="100000"/>
      </a:lnSpc>
      <a:spcBef>
        <a:spcPts val="0"/>
      </a:spcBef>
      <a:spcAft>
        <a:spcPts val="0"/>
      </a:spcAft>
      <a:buClrTx/>
      <a:buSzTx/>
      <a:buFontTx/>
      <a:buNone/>
      <a:tabLst/>
      <a:defRPr b="0" baseline="0" cap="none" i="0" spc="0" strike="noStrike" sz="1600" u="none" kumimoji="0" normalizeH="0">
        <a:ln>
          <a:noFill/>
        </a:ln>
        <a:solidFill>
          <a:srgbClr val="5E5E5E"/>
        </a:solidFill>
        <a:effectLst/>
        <a:uFillTx/>
        <a:latin typeface="+mn-lt"/>
        <a:ea typeface="+mn-ea"/>
        <a:cs typeface="+mn-cs"/>
        <a:sym typeface="Helvetica Neue"/>
      </a:defRPr>
    </a:lvl2pPr>
    <a:lvl3pPr marL="0" marR="0" indent="914400" algn="ctr" defTabSz="1733930" rtl="0" fontAlgn="auto" latinLnBrk="0" hangingPunct="0">
      <a:lnSpc>
        <a:spcPct val="100000"/>
      </a:lnSpc>
      <a:spcBef>
        <a:spcPts val="0"/>
      </a:spcBef>
      <a:spcAft>
        <a:spcPts val="0"/>
      </a:spcAft>
      <a:buClrTx/>
      <a:buSzTx/>
      <a:buFontTx/>
      <a:buNone/>
      <a:tabLst/>
      <a:defRPr b="0" baseline="0" cap="none" i="0" spc="0" strike="noStrike" sz="1600" u="none" kumimoji="0" normalizeH="0">
        <a:ln>
          <a:noFill/>
        </a:ln>
        <a:solidFill>
          <a:srgbClr val="5E5E5E"/>
        </a:solidFill>
        <a:effectLst/>
        <a:uFillTx/>
        <a:latin typeface="+mn-lt"/>
        <a:ea typeface="+mn-ea"/>
        <a:cs typeface="+mn-cs"/>
        <a:sym typeface="Helvetica Neue"/>
      </a:defRPr>
    </a:lvl3pPr>
    <a:lvl4pPr marL="0" marR="0" indent="1371600" algn="ctr" defTabSz="1733930" rtl="0" fontAlgn="auto" latinLnBrk="0" hangingPunct="0">
      <a:lnSpc>
        <a:spcPct val="100000"/>
      </a:lnSpc>
      <a:spcBef>
        <a:spcPts val="0"/>
      </a:spcBef>
      <a:spcAft>
        <a:spcPts val="0"/>
      </a:spcAft>
      <a:buClrTx/>
      <a:buSzTx/>
      <a:buFontTx/>
      <a:buNone/>
      <a:tabLst/>
      <a:defRPr b="0" baseline="0" cap="none" i="0" spc="0" strike="noStrike" sz="1600" u="none" kumimoji="0" normalizeH="0">
        <a:ln>
          <a:noFill/>
        </a:ln>
        <a:solidFill>
          <a:srgbClr val="5E5E5E"/>
        </a:solidFill>
        <a:effectLst/>
        <a:uFillTx/>
        <a:latin typeface="+mn-lt"/>
        <a:ea typeface="+mn-ea"/>
        <a:cs typeface="+mn-cs"/>
        <a:sym typeface="Helvetica Neue"/>
      </a:defRPr>
    </a:lvl4pPr>
    <a:lvl5pPr marL="0" marR="0" indent="1828800" algn="ctr" defTabSz="1733930" rtl="0" fontAlgn="auto" latinLnBrk="0" hangingPunct="0">
      <a:lnSpc>
        <a:spcPct val="100000"/>
      </a:lnSpc>
      <a:spcBef>
        <a:spcPts val="0"/>
      </a:spcBef>
      <a:spcAft>
        <a:spcPts val="0"/>
      </a:spcAft>
      <a:buClrTx/>
      <a:buSzTx/>
      <a:buFontTx/>
      <a:buNone/>
      <a:tabLst/>
      <a:defRPr b="0" baseline="0" cap="none" i="0" spc="0" strike="noStrike" sz="1600" u="none" kumimoji="0" normalizeH="0">
        <a:ln>
          <a:noFill/>
        </a:ln>
        <a:solidFill>
          <a:srgbClr val="5E5E5E"/>
        </a:solidFill>
        <a:effectLst/>
        <a:uFillTx/>
        <a:latin typeface="+mn-lt"/>
        <a:ea typeface="+mn-ea"/>
        <a:cs typeface="+mn-cs"/>
        <a:sym typeface="Helvetica Neue"/>
      </a:defRPr>
    </a:lvl5pPr>
    <a:lvl6pPr marL="0" marR="0" indent="2286000" algn="ctr" defTabSz="1733930" rtl="0" fontAlgn="auto" latinLnBrk="0" hangingPunct="0">
      <a:lnSpc>
        <a:spcPct val="100000"/>
      </a:lnSpc>
      <a:spcBef>
        <a:spcPts val="0"/>
      </a:spcBef>
      <a:spcAft>
        <a:spcPts val="0"/>
      </a:spcAft>
      <a:buClrTx/>
      <a:buSzTx/>
      <a:buFontTx/>
      <a:buNone/>
      <a:tabLst/>
      <a:defRPr b="0" baseline="0" cap="none" i="0" spc="0" strike="noStrike" sz="1600" u="none" kumimoji="0" normalizeH="0">
        <a:ln>
          <a:noFill/>
        </a:ln>
        <a:solidFill>
          <a:srgbClr val="5E5E5E"/>
        </a:solidFill>
        <a:effectLst/>
        <a:uFillTx/>
        <a:latin typeface="+mn-lt"/>
        <a:ea typeface="+mn-ea"/>
        <a:cs typeface="+mn-cs"/>
        <a:sym typeface="Helvetica Neue"/>
      </a:defRPr>
    </a:lvl6pPr>
    <a:lvl7pPr marL="0" marR="0" indent="2743200" algn="ctr" defTabSz="1733930" rtl="0" fontAlgn="auto" latinLnBrk="0" hangingPunct="0">
      <a:lnSpc>
        <a:spcPct val="100000"/>
      </a:lnSpc>
      <a:spcBef>
        <a:spcPts val="0"/>
      </a:spcBef>
      <a:spcAft>
        <a:spcPts val="0"/>
      </a:spcAft>
      <a:buClrTx/>
      <a:buSzTx/>
      <a:buFontTx/>
      <a:buNone/>
      <a:tabLst/>
      <a:defRPr b="0" baseline="0" cap="none" i="0" spc="0" strike="noStrike" sz="1600" u="none" kumimoji="0" normalizeH="0">
        <a:ln>
          <a:noFill/>
        </a:ln>
        <a:solidFill>
          <a:srgbClr val="5E5E5E"/>
        </a:solidFill>
        <a:effectLst/>
        <a:uFillTx/>
        <a:latin typeface="+mn-lt"/>
        <a:ea typeface="+mn-ea"/>
        <a:cs typeface="+mn-cs"/>
        <a:sym typeface="Helvetica Neue"/>
      </a:defRPr>
    </a:lvl7pPr>
    <a:lvl8pPr marL="0" marR="0" indent="3200400" algn="ctr" defTabSz="1733930" rtl="0" fontAlgn="auto" latinLnBrk="0" hangingPunct="0">
      <a:lnSpc>
        <a:spcPct val="100000"/>
      </a:lnSpc>
      <a:spcBef>
        <a:spcPts val="0"/>
      </a:spcBef>
      <a:spcAft>
        <a:spcPts val="0"/>
      </a:spcAft>
      <a:buClrTx/>
      <a:buSzTx/>
      <a:buFontTx/>
      <a:buNone/>
      <a:tabLst/>
      <a:defRPr b="0" baseline="0" cap="none" i="0" spc="0" strike="noStrike" sz="1600" u="none" kumimoji="0" normalizeH="0">
        <a:ln>
          <a:noFill/>
        </a:ln>
        <a:solidFill>
          <a:srgbClr val="5E5E5E"/>
        </a:solidFill>
        <a:effectLst/>
        <a:uFillTx/>
        <a:latin typeface="+mn-lt"/>
        <a:ea typeface="+mn-ea"/>
        <a:cs typeface="+mn-cs"/>
        <a:sym typeface="Helvetica Neue"/>
      </a:defRPr>
    </a:lvl8pPr>
    <a:lvl9pPr marL="0" marR="0" indent="3657600" algn="ctr" defTabSz="1733930" rtl="0" fontAlgn="auto" latinLnBrk="0" hangingPunct="0">
      <a:lnSpc>
        <a:spcPct val="100000"/>
      </a:lnSpc>
      <a:spcBef>
        <a:spcPts val="0"/>
      </a:spcBef>
      <a:spcAft>
        <a:spcPts val="0"/>
      </a:spcAft>
      <a:buClrTx/>
      <a:buSzTx/>
      <a:buFontTx/>
      <a:buNone/>
      <a:tabLst/>
      <a:defRPr b="0" baseline="0" cap="none" i="0" spc="0" strike="noStrike" sz="1600" u="none" kumimoji="0" normalizeH="0">
        <a:ln>
          <a:noFill/>
        </a:ln>
        <a:solidFill>
          <a:srgbClr val="5E5E5E"/>
        </a:solidFill>
        <a:effectLst/>
        <a:uFillTx/>
        <a:latin typeface="+mn-lt"/>
        <a:ea typeface="+mn-ea"/>
        <a:cs typeface="+mn-cs"/>
        <a:sym typeface="Helvetica Neue"/>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b="def" i="def"/>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254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54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254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Row>
  </a:tblStyle>
  <a:tblStyle styleId="{C7B018BB-80A7-4F77-B60F-C8B233D01FF8}" styleName="">
    <a:tblBg/>
    <a:wholeTbl>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wholeTbl>
    <a:band2H>
      <a:tcTxStyle b="def" i="def"/>
      <a:tcStyle>
        <a:tcBdr/>
        <a:fill>
          <a:solidFill>
            <a:srgbClr val="E3E5E8"/>
          </a:solidFill>
        </a:fill>
      </a:tcStyle>
    </a:band2H>
    <a:firstCol>
      <a:tcTxStyle b="on" i="off">
        <a:fontRef idx="minor">
          <a:srgbClr val="000000"/>
        </a:fontRef>
        <a:srgbClr val="000000"/>
      </a:tcTxStyle>
      <a:tcStyle>
        <a:tcBdr>
          <a:left>
            <a:ln w="12700" cap="flat">
              <a:solidFill>
                <a:srgbClr val="536773"/>
              </a:solidFill>
              <a:prstDash val="solid"/>
              <a:miter lim="400000"/>
            </a:ln>
          </a:left>
          <a:right>
            <a:ln w="25400" cap="flat">
              <a:solidFill>
                <a:srgbClr val="000000"/>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firstCol>
    <a:la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5400" cap="flat">
              <a:solidFill>
                <a:srgbClr val="000000"/>
              </a:solidFill>
              <a:prstDash val="solid"/>
              <a:miter lim="400000"/>
            </a:ln>
          </a:top>
          <a:bottom>
            <a:ln w="12700" cap="flat">
              <a:solidFill>
                <a:srgbClr val="536773"/>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solidFill>
            <a:schemeClr val="accent1">
              <a:lumOff val="16847"/>
            </a:schemeClr>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838383"/>
              </a:solidFill>
              <a:prstDash val="solid"/>
              <a:miter lim="400000"/>
            </a:ln>
          </a:left>
          <a:right>
            <a:ln w="12700" cap="flat">
              <a:solidFill>
                <a:srgbClr val="838383"/>
              </a:solidFill>
              <a:prstDash val="solid"/>
              <a:miter lim="400000"/>
            </a:ln>
          </a:right>
          <a:top>
            <a:ln w="12700" cap="flat">
              <a:solidFill>
                <a:srgbClr val="838383"/>
              </a:solidFill>
              <a:prstDash val="solid"/>
              <a:miter lim="400000"/>
            </a:ln>
          </a:top>
          <a:bottom>
            <a:ln w="12700" cap="flat">
              <a:solidFill>
                <a:srgbClr val="838383"/>
              </a:solidFill>
              <a:prstDash val="solid"/>
              <a:miter lim="400000"/>
            </a:ln>
          </a:bottom>
          <a:insideH>
            <a:ln w="12700" cap="flat">
              <a:solidFill>
                <a:srgbClr val="838383"/>
              </a:solidFill>
              <a:prstDash val="solid"/>
              <a:miter lim="400000"/>
            </a:ln>
          </a:insideH>
          <a:insideV>
            <a:ln w="12700" cap="flat">
              <a:solidFill>
                <a:srgbClr val="838383"/>
              </a:solidFill>
              <a:prstDash val="solid"/>
              <a:miter lim="400000"/>
            </a:ln>
          </a:insideV>
        </a:tcBdr>
        <a:fill>
          <a:noFill/>
        </a:fill>
      </a:tcStyle>
    </a:wholeTbl>
    <a:band2H>
      <a:tcTxStyle b="def" i="def"/>
      <a:tcStyle>
        <a:tcBdr/>
        <a:fill>
          <a:solidFill>
            <a:srgbClr val="EDEEEE"/>
          </a:solidFill>
        </a:fill>
      </a:tcStyle>
    </a:band2H>
    <a:firstCol>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808080"/>
              </a:solidFill>
              <a:prstDash val="solid"/>
              <a:miter lim="400000"/>
            </a:ln>
          </a:right>
          <a:top>
            <a:ln w="12700" cap="flat">
              <a:solidFill>
                <a:srgbClr val="808080"/>
              </a:solidFill>
              <a:prstDash val="solid"/>
              <a:miter lim="400000"/>
            </a:ln>
          </a:top>
          <a:bottom>
            <a:ln w="12700" cap="flat">
              <a:solidFill>
                <a:srgbClr val="808080"/>
              </a:solidFill>
              <a:prstDash val="solid"/>
              <a:miter lim="400000"/>
            </a:ln>
          </a:bottom>
          <a:insideH>
            <a:ln w="12700" cap="flat">
              <a:solidFill>
                <a:srgbClr val="808080"/>
              </a:solidFill>
              <a:prstDash val="solid"/>
              <a:miter lim="400000"/>
            </a:ln>
          </a:insideH>
          <a:insideV>
            <a:ln w="12700" cap="flat">
              <a:solidFill>
                <a:srgbClr val="808080"/>
              </a:solidFill>
              <a:prstDash val="solid"/>
              <a:miter lim="400000"/>
            </a:ln>
          </a:insideV>
        </a:tcBdr>
        <a:fill>
          <a:solidFill>
            <a:srgbClr val="88FA4F"/>
          </a:solidFill>
        </a:fill>
      </a:tcStyle>
    </a:firstCol>
    <a:la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5400" cap="flat">
              <a:solidFill>
                <a:schemeClr val="accent3"/>
              </a:solidFill>
              <a:prstDash val="solid"/>
              <a:miter lim="400000"/>
            </a:ln>
          </a:top>
          <a:bottom>
            <a:ln w="12700" cap="flat">
              <a:solidFill>
                <a:srgbClr val="4D4D4D"/>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4D4D4D"/>
              </a:solidFill>
              <a:prstDash val="solid"/>
              <a:miter lim="400000"/>
            </a:ln>
          </a:right>
          <a:top>
            <a:ln w="12700" cap="flat">
              <a:solidFill>
                <a:srgbClr val="4D4D4D"/>
              </a:solidFill>
              <a:prstDash val="solid"/>
              <a:miter lim="400000"/>
            </a:ln>
          </a:top>
          <a:bottom>
            <a:ln w="12700" cap="flat">
              <a:solidFill>
                <a:srgbClr val="4D4D4D"/>
              </a:solidFill>
              <a:prstDash val="solid"/>
              <a:miter lim="400000"/>
            </a:ln>
          </a:bottom>
          <a:insideH>
            <a:ln w="12700" cap="flat">
              <a:solidFill>
                <a:srgbClr val="4D4D4D"/>
              </a:solidFill>
              <a:prstDash val="solid"/>
              <a:miter lim="400000"/>
            </a:ln>
          </a:insideH>
          <a:insideV>
            <a:ln w="12700" cap="flat">
              <a:solidFill>
                <a:srgbClr val="4D4D4D"/>
              </a:solidFill>
              <a:prstDash val="solid"/>
              <a:miter lim="400000"/>
            </a:ln>
          </a:insideV>
        </a:tcBdr>
        <a:fill>
          <a:solidFill>
            <a:srgbClr val="60D937"/>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wholeTbl>
    <a:band2H>
      <a:tcTxStyle b="def" i="def"/>
      <a:tcStyle>
        <a:tcBdr/>
        <a:fill>
          <a:solidFill>
            <a:schemeClr val="accent4">
              <a:hueOff val="348544"/>
              <a:lumOff val="7139"/>
            </a:schemeClr>
          </a:solidFill>
        </a:fill>
      </a:tcStyle>
    </a:band2H>
    <a:firstCol>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8BB00"/>
          </a:solidFill>
        </a:fill>
      </a:tcStyle>
    </a:firstCol>
    <a:la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25400" cap="flat">
              <a:solidFill>
                <a:srgbClr val="F8BA00"/>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lastRow>
    <a:fir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F9400"/>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464646"/>
              </a:solidFill>
              <a:prstDash val="solid"/>
              <a:miter lim="400000"/>
            </a:ln>
          </a:left>
          <a:right>
            <a:ln w="12700" cap="flat">
              <a:solidFill>
                <a:srgbClr val="464646"/>
              </a:solidFill>
              <a:prstDash val="solid"/>
              <a:miter lim="400000"/>
            </a:ln>
          </a:right>
          <a:top>
            <a:ln w="12700" cap="flat">
              <a:solidFill>
                <a:srgbClr val="464646"/>
              </a:solidFill>
              <a:prstDash val="solid"/>
              <a:miter lim="400000"/>
            </a:ln>
          </a:top>
          <a:bottom>
            <a:ln w="12700" cap="flat">
              <a:solidFill>
                <a:srgbClr val="464646"/>
              </a:solidFill>
              <a:prstDash val="solid"/>
              <a:miter lim="400000"/>
            </a:ln>
          </a:bottom>
          <a:insideH>
            <a:ln w="12700" cap="flat">
              <a:solidFill>
                <a:srgbClr val="464646"/>
              </a:solidFill>
              <a:prstDash val="solid"/>
              <a:miter lim="400000"/>
            </a:ln>
          </a:insideH>
          <a:insideV>
            <a:ln w="12700" cap="flat">
              <a:solidFill>
                <a:srgbClr val="464646"/>
              </a:solidFill>
              <a:prstDash val="solid"/>
              <a:miter lim="400000"/>
            </a:ln>
          </a:insideV>
        </a:tcBdr>
        <a:fill>
          <a:noFill/>
        </a:fill>
      </a:tcStyle>
    </a:wholeTbl>
    <a:band2H>
      <a:tcTxStyle b="def" i="def"/>
      <a:tcStyle>
        <a:tcBdr/>
        <a:fill>
          <a:solidFill>
            <a:srgbClr val="D4D5D5"/>
          </a:solidFill>
        </a:fill>
      </a:tcStyle>
    </a:band2H>
    <a:firstCol>
      <a:tcTxStyle b="on" i="off">
        <a:fontRef idx="minor">
          <a:srgbClr val="FFFFFF"/>
        </a:fontRef>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C3C3C3"/>
              </a:solidFill>
              <a:prstDash val="solid"/>
              <a:miter lim="400000"/>
            </a:ln>
          </a:top>
          <a:bottom>
            <a:ln w="12700" cap="flat">
              <a:solidFill>
                <a:srgbClr val="C3C3C3"/>
              </a:solidFill>
              <a:prstDash val="solid"/>
              <a:miter lim="400000"/>
            </a:ln>
          </a:bottom>
          <a:insideH>
            <a:ln w="12700" cap="flat">
              <a:solidFill>
                <a:srgbClr val="C3C3C3"/>
              </a:solidFill>
              <a:prstDash val="solid"/>
              <a:miter lim="400000"/>
            </a:ln>
          </a:insideH>
          <a:insideV>
            <a:ln w="12700" cap="flat">
              <a:solidFill>
                <a:srgbClr val="C3C3C3"/>
              </a:solidFill>
              <a:prstDash val="solid"/>
              <a:miter lim="400000"/>
            </a:ln>
          </a:insideV>
        </a:tcBdr>
        <a:fill>
          <a:solidFill>
            <a:srgbClr val="CB2A7B"/>
          </a:solidFill>
        </a:fill>
      </a:tcStyle>
    </a:firstCol>
    <a:lastRow>
      <a:tcTxStyle b="on" i="off">
        <a:fontRef idx="minor">
          <a:srgbClr val="000000"/>
        </a:fontRef>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25400" cap="flat">
              <a:solidFill>
                <a:srgbClr val="CB297B"/>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FFFFFF"/>
          </a:solidFill>
        </a:fill>
      </a:tcStyle>
    </a:lastRow>
    <a:firstRow>
      <a:tcTxStyle b="on" i="off">
        <a:fontRef idx="minor">
          <a:srgbClr val="FFFFFF"/>
        </a:fontRef>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991A5F"/>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wholeTbl>
    <a:band2H>
      <a:tcTxStyle b="def" i="def"/>
      <a:tcStyle>
        <a:tcBdr/>
        <a:fill>
          <a:solidFill>
            <a:srgbClr val="EDEEEE"/>
          </a:solidFill>
        </a:fill>
      </a:tcStyle>
    </a:band2H>
    <a:firstCol>
      <a:tcTxStyle b="on" i="off">
        <a:fontRef idx="minor">
          <a:srgbClr val="000000"/>
        </a:fontRef>
        <a:srgbClr val="000000"/>
      </a:tcTxStyle>
      <a:tcStyle>
        <a:tcBdr>
          <a:left>
            <a:ln w="12700" cap="flat">
              <a:solidFill>
                <a:srgbClr val="6C6C6C"/>
              </a:solidFill>
              <a:prstDash val="solid"/>
              <a:miter lim="400000"/>
            </a:ln>
          </a:left>
          <a:right>
            <a:ln w="254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5400" cap="flat">
              <a:solidFill>
                <a:srgbClr val="000000"/>
              </a:solidFill>
              <a:prstDash val="solid"/>
              <a:miter lim="400000"/>
            </a:ln>
          </a:top>
          <a:bottom>
            <a:ln w="12700" cap="flat">
              <a:solidFill>
                <a:srgbClr val="6C6C6C"/>
              </a:solidFill>
              <a:prstDash val="solid"/>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6C6C6C"/>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D6DCE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s>

</file>

<file path=ppt/charts/_rels/chart1.xml.rels><?xml version="1.0" encoding="UTF-8"?>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Relationships xmlns="http://schemas.openxmlformats.org/package/2006/relationships"><Relationship Id="rId1" Type="http://schemas.openxmlformats.org/officeDocument/2006/relationships/package" Target="../embeddings/Microsoft_Excel_Sheet3.xlsx"/></Relationships>

</file>

<file path=ppt/charts/chart1.xml><?xml version="1.0" encoding="utf-8"?>
<c:chartSpace xmlns:c="http://schemas.openxmlformats.org/drawingml/2006/chart" xmlns:a="http://schemas.openxmlformats.org/drawingml/2006/main" xmlns:r="http://schemas.openxmlformats.org/officeDocument/2006/relationships">
  <c:date1904 val="1"/>
  <c:roundedCorners val="0"/>
  <c:chart>
    <c:title>
      <c:tx>
        <c:rich>
          <a:bodyPr rot="0"/>
          <a:lstStyle/>
          <a:p>
            <a:pPr>
              <a:defRPr b="0" i="0" strike="noStrike" sz="2200" u="none">
                <a:solidFill>
                  <a:srgbClr val="FFFFFF"/>
                </a:solidFill>
                <a:latin typeface="Helvetica Neue"/>
              </a:defRPr>
            </a:pPr>
            <a:r>
              <a:rPr b="0" i="0" strike="noStrike" sz="2200" u="none">
                <a:solidFill>
                  <a:srgbClr val="FFFFFF"/>
                </a:solidFill>
                <a:latin typeface="Helvetica Neue"/>
              </a:rPr>
              <a:t>Schule bis Jahrgang 4 oder 6:
mindestens 11 Mitglieder</a:t>
            </a:r>
          </a:p>
        </c:rich>
      </c:tx>
      <c:layout>
        <c:manualLayout>
          <c:xMode val="edge"/>
          <c:yMode val="edge"/>
          <c:x val="0.0393502"/>
          <c:y val="0"/>
          <c:w val="0.9213"/>
          <c:h val="0.23792"/>
        </c:manualLayout>
      </c:layout>
      <c:overlay val="1"/>
      <c:spPr>
        <a:noFill/>
        <a:effectLst/>
      </c:spPr>
    </c:title>
    <c:autoTitleDeleted val="1"/>
    <c:plotArea>
      <c:layout>
        <c:manualLayout>
          <c:layoutTarget val="inner"/>
          <c:xMode val="edge"/>
          <c:yMode val="edge"/>
          <c:x val="0.23792"/>
          <c:y val="0.23792"/>
          <c:w val="0.52416"/>
          <c:h val="0.51166"/>
        </c:manualLayout>
      </c:layout>
      <c:pieChart>
        <c:varyColors val="0"/>
        <c:ser>
          <c:idx val="0"/>
          <c:order val="0"/>
          <c:tx>
            <c:strRef>
              <c:f>Sheet1!$A$2</c:f>
              <c:strCache>
                <c:ptCount val="1"/>
                <c:pt idx="0">
                  <c:v/>
                </c:pt>
              </c:strCache>
            </c:strRef>
          </c:tx>
          <c:spPr>
            <a:solidFill>
              <a:schemeClr val="accent1"/>
            </a:solidFill>
            <a:ln w="12700" cap="flat">
              <a:noFill/>
              <a:miter lim="400000"/>
            </a:ln>
            <a:effectLst/>
          </c:spPr>
          <c:explosion val="0"/>
          <c:dPt>
            <c:idx val="0"/>
            <c:explosion val="0"/>
            <c:spPr>
              <a:solidFill>
                <a:schemeClr val="accent1"/>
              </a:solidFill>
              <a:ln w="12700" cap="flat">
                <a:noFill/>
                <a:miter lim="400000"/>
              </a:ln>
              <a:effectLst/>
            </c:spPr>
          </c:dPt>
          <c:dPt>
            <c:idx val="1"/>
            <c:explosion val="0"/>
            <c:spPr>
              <a:solidFill>
                <a:schemeClr val="accent3"/>
              </a:solidFill>
              <a:ln w="12700" cap="flat">
                <a:noFill/>
                <a:miter lim="400000"/>
              </a:ln>
              <a:effectLst/>
            </c:spPr>
          </c:dPt>
          <c:dPt>
            <c:idx val="2"/>
            <c:explosion val="0"/>
            <c:spPr>
              <a:solidFill>
                <a:srgbClr val="929292"/>
              </a:solidFill>
              <a:ln w="12700" cap="flat">
                <a:noFill/>
                <a:miter lim="400000"/>
              </a:ln>
              <a:effectLst/>
            </c:spPr>
          </c:dPt>
          <c:dPt>
            <c:idx val="3"/>
            <c:explosion val="0"/>
            <c:spPr>
              <a:solidFill>
                <a:srgbClr val="F8BA00"/>
              </a:solidFill>
              <a:ln w="12700" cap="flat">
                <a:noFill/>
                <a:miter lim="400000"/>
              </a:ln>
              <a:effectLst/>
            </c:spPr>
          </c:dPt>
          <c:dLbls>
            <c:dLbl>
              <c:idx val="0"/>
              <c:numFmt formatCode="#,##0" sourceLinked="0"/>
              <c:txPr>
                <a:bodyPr/>
                <a:lstStyle/>
                <a:p>
                  <a:pPr>
                    <a:defRPr b="0" i="0" strike="noStrike" sz="2000" u="none">
                      <a:solidFill>
                        <a:srgbClr val="FFFFFF"/>
                      </a:solidFill>
                      <a:latin typeface="Helvetica Neue"/>
                    </a:defRPr>
                  </a:pPr>
                </a:p>
              </c:txPr>
              <c:dLblPos val="ctr"/>
              <c:showLegendKey val="0"/>
              <c:showVal val="1"/>
              <c:showCatName val="1"/>
              <c:showSerName val="0"/>
              <c:showPercent val="0"/>
              <c:showBubbleSize val="0"/>
            </c:dLbl>
            <c:dLbl>
              <c:idx val="1"/>
              <c:numFmt formatCode="#,##0" sourceLinked="0"/>
              <c:txPr>
                <a:bodyPr/>
                <a:lstStyle/>
                <a:p>
                  <a:pPr>
                    <a:defRPr b="0" i="0" strike="noStrike" sz="2000" u="none">
                      <a:solidFill>
                        <a:srgbClr val="FFFFFF"/>
                      </a:solidFill>
                      <a:latin typeface="Helvetica Neue"/>
                    </a:defRPr>
                  </a:pPr>
                </a:p>
              </c:txPr>
              <c:dLblPos val="ctr"/>
              <c:showLegendKey val="0"/>
              <c:showVal val="1"/>
              <c:showCatName val="1"/>
              <c:showSerName val="0"/>
              <c:showPercent val="0"/>
              <c:showBubbleSize val="0"/>
            </c:dLbl>
            <c:dLbl>
              <c:idx val="2"/>
              <c:numFmt formatCode="#,##0" sourceLinked="0"/>
              <c:txPr>
                <a:bodyPr/>
                <a:lstStyle/>
                <a:p>
                  <a:pPr>
                    <a:defRPr b="0" i="0" strike="noStrike" sz="2000" u="none">
                      <a:solidFill>
                        <a:srgbClr val="FFFFFF"/>
                      </a:solidFill>
                      <a:latin typeface="Helvetica Neue"/>
                    </a:defRPr>
                  </a:pPr>
                </a:p>
              </c:txPr>
              <c:dLblPos val="ctr"/>
              <c:showLegendKey val="0"/>
              <c:showVal val="1"/>
              <c:showCatName val="1"/>
              <c:showSerName val="0"/>
              <c:showPercent val="0"/>
              <c:showBubbleSize val="0"/>
            </c:dLbl>
            <c:dLbl>
              <c:idx val="3"/>
              <c:numFmt formatCode="#,##0" sourceLinked="0"/>
              <c:txPr>
                <a:bodyPr/>
                <a:lstStyle/>
                <a:p>
                  <a:pPr>
                    <a:defRPr b="0" i="0" strike="noStrike" sz="1200" u="none">
                      <a:solidFill>
                        <a:srgbClr val="FFFFFF"/>
                      </a:solidFill>
                      <a:latin typeface="Helvetica Neue"/>
                    </a:defRPr>
                  </a:pPr>
                </a:p>
              </c:txPr>
              <c:dLblPos val="ctr"/>
              <c:showLegendKey val="0"/>
              <c:showVal val="1"/>
              <c:showCatName val="1"/>
              <c:showSerName val="0"/>
              <c:showPercent val="0"/>
              <c:showBubbleSize val="0"/>
            </c:dLbl>
            <c:numFmt formatCode="#,##0" sourceLinked="0"/>
            <c:txPr>
              <a:bodyPr/>
              <a:lstStyle/>
              <a:p>
                <a:pPr>
                  <a:defRPr b="0" i="0" strike="noStrike" sz="2000" u="none">
                    <a:solidFill>
                      <a:srgbClr val="FFFFFF"/>
                    </a:solidFill>
                    <a:latin typeface="Helvetica Neue"/>
                  </a:defRPr>
                </a:pPr>
              </a:p>
            </c:txPr>
            <c:dLblPos val="ctr"/>
            <c:showLegendKey val="0"/>
            <c:showVal val="1"/>
            <c:showCatName val="1"/>
            <c:showSerName val="0"/>
            <c:showPercent val="0"/>
            <c:showBubbleSize val="0"/>
            <c:showLeaderLines val="1"/>
            <c:leaderLines>
              <c:spPr>
                <a:noFill/>
                <a:ln w="6350" cap="flat">
                  <a:solidFill>
                    <a:srgbClr val="000000"/>
                  </a:solidFill>
                  <a:prstDash val="solid"/>
                  <a:miter lim="400000"/>
                </a:ln>
                <a:effectLst/>
              </c:spPr>
            </c:leaderLines>
          </c:dLbls>
          <c:cat>
            <c:strRef>
              <c:f>Sheet1!$B$1:$D$1</c:f>
              <c:strCache>
                <c:ptCount val="4"/>
                <c:pt idx="0">
                  <c:v>Schulleiter*in</c:v>
                </c:pt>
                <c:pt idx="1">
                  <c:v>Lehrer*innen: Wahl durch Gesamtkonferenz</c:v>
                </c:pt>
                <c:pt idx="2">
                  <c:v>Eltern: Wahl durch Schulelternbeirat</c:v>
                </c:pt>
                <c:pt idx="3">
                  <c:v>Schüler*innen: Wahl durch Schülerrat</c:v>
                </c:pt>
              </c:strCache>
            </c:strRef>
          </c:cat>
          <c:val>
            <c:numRef>
              <c:f>Sheet1!$B$2:$D$2</c:f>
              <c:numCache>
                <c:ptCount val="3"/>
                <c:pt idx="0">
                  <c:v>1.000000</c:v>
                </c:pt>
                <c:pt idx="1">
                  <c:v>5.000000</c:v>
                </c:pt>
                <c:pt idx="2">
                  <c:v>5.000000</c:v>
                </c:pt>
              </c:numCache>
            </c:numRef>
          </c:val>
        </c:ser>
        <c:firstSliceAng val="0"/>
      </c:pieChart>
      <c:spPr>
        <a:noFill/>
        <a:ln w="12700" cap="flat">
          <a:noFill/>
          <a:miter lim="400000"/>
        </a:ln>
        <a:effectLst/>
      </c:spPr>
    </c:plotArea>
    <c:legend>
      <c:legendPos val="b"/>
      <c:layout>
        <c:manualLayout>
          <c:xMode val="edge"/>
          <c:yMode val="edge"/>
          <c:x val="0.169549"/>
          <c:y val="0.815333"/>
          <c:w val="0.742916"/>
          <c:h val="0.182592"/>
        </c:manualLayout>
      </c:layout>
      <c:overlay val="1"/>
      <c:spPr>
        <a:noFill/>
        <a:ln w="12700" cap="flat">
          <a:noFill/>
          <a:miter lim="400000"/>
        </a:ln>
        <a:effectLst/>
      </c:spPr>
      <c:txPr>
        <a:bodyPr rot="0"/>
        <a:lstStyle/>
        <a:p>
          <a:pPr>
            <a:defRPr b="0" i="0" strike="noStrike" sz="2000" u="none">
              <a:solidFill>
                <a:srgbClr val="000000"/>
              </a:solidFill>
              <a:latin typeface="Helvetica Neue"/>
            </a:defRPr>
          </a:pPr>
        </a:p>
      </c:txPr>
    </c:legend>
    <c:plotVisOnly val="1"/>
    <c:dispBlanksAs val="gap"/>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1"/>
  <c:roundedCorners val="0"/>
  <c:chart>
    <c:title>
      <c:tx>
        <c:rich>
          <a:bodyPr rot="0"/>
          <a:lstStyle/>
          <a:p>
            <a:pPr>
              <a:defRPr b="0" i="0" strike="noStrike" sz="2200" u="none">
                <a:solidFill>
                  <a:srgbClr val="FFFFFF"/>
                </a:solidFill>
                <a:latin typeface="Helvetica Neue"/>
              </a:defRPr>
            </a:pPr>
            <a:r>
              <a:rPr b="0" i="0" strike="noStrike" sz="2200" u="none">
                <a:solidFill>
                  <a:srgbClr val="FFFFFF"/>
                </a:solidFill>
                <a:latin typeface="Helvetica Neue"/>
              </a:rPr>
              <a:t>Schule bis Jahrgang 9 oder 10:
mindestens 11 Mitglieder</a:t>
            </a:r>
          </a:p>
        </c:rich>
      </c:tx>
      <c:layout>
        <c:manualLayout>
          <c:xMode val="edge"/>
          <c:yMode val="edge"/>
          <c:x val="0"/>
          <c:y val="0"/>
          <c:w val="1"/>
          <c:h val="0.152667"/>
        </c:manualLayout>
      </c:layout>
      <c:overlay val="1"/>
      <c:spPr>
        <a:noFill/>
        <a:effectLst/>
      </c:spPr>
    </c:title>
    <c:autoTitleDeleted val="1"/>
    <c:plotArea>
      <c:layout>
        <c:manualLayout>
          <c:layoutTarget val="inner"/>
          <c:xMode val="edge"/>
          <c:yMode val="edge"/>
          <c:x val="0.123315"/>
          <c:y val="0.152667"/>
          <c:w val="0.75337"/>
          <c:h val="0.715647"/>
        </c:manualLayout>
      </c:layout>
      <c:pieChart>
        <c:varyColors val="0"/>
        <c:ser>
          <c:idx val="0"/>
          <c:order val="0"/>
          <c:tx>
            <c:strRef>
              <c:f>Sheet1!$A$2</c:f>
              <c:strCache>
                <c:ptCount val="1"/>
                <c:pt idx="0">
                  <c:v/>
                </c:pt>
              </c:strCache>
            </c:strRef>
          </c:tx>
          <c:spPr>
            <a:solidFill>
              <a:schemeClr val="accent1"/>
            </a:solidFill>
            <a:ln w="12700" cap="flat">
              <a:noFill/>
              <a:miter lim="400000"/>
            </a:ln>
            <a:effectLst/>
          </c:spPr>
          <c:explosion val="0"/>
          <c:dPt>
            <c:idx val="0"/>
            <c:explosion val="0"/>
            <c:spPr>
              <a:solidFill>
                <a:schemeClr val="accent1"/>
              </a:solidFill>
              <a:ln w="12700" cap="flat">
                <a:noFill/>
                <a:miter lim="400000"/>
              </a:ln>
              <a:effectLst/>
            </c:spPr>
          </c:dPt>
          <c:dPt>
            <c:idx val="1"/>
            <c:explosion val="0"/>
            <c:spPr>
              <a:solidFill>
                <a:schemeClr val="accent3"/>
              </a:solidFill>
              <a:ln w="12700" cap="flat">
                <a:noFill/>
                <a:miter lim="400000"/>
              </a:ln>
              <a:effectLst/>
            </c:spPr>
          </c:dPt>
          <c:dPt>
            <c:idx val="2"/>
            <c:explosion val="0"/>
            <c:spPr>
              <a:solidFill>
                <a:srgbClr val="929292"/>
              </a:solidFill>
              <a:ln w="12700" cap="flat">
                <a:noFill/>
                <a:miter lim="400000"/>
              </a:ln>
              <a:effectLst/>
            </c:spPr>
          </c:dPt>
          <c:dPt>
            <c:idx val="3"/>
            <c:explosion val="0"/>
            <c:spPr>
              <a:solidFill>
                <a:srgbClr val="F8BA00"/>
              </a:solidFill>
              <a:ln w="12700" cap="flat">
                <a:noFill/>
                <a:miter lim="400000"/>
              </a:ln>
              <a:effectLst/>
            </c:spPr>
          </c:dPt>
          <c:dLbls>
            <c:dLbl>
              <c:idx val="0"/>
              <c:numFmt formatCode="#,##0" sourceLinked="0"/>
              <c:txPr>
                <a:bodyPr/>
                <a:lstStyle/>
                <a:p>
                  <a:pPr>
                    <a:defRPr b="0" i="0" strike="noStrike" sz="2000" u="none">
                      <a:solidFill>
                        <a:srgbClr val="FFFFFF"/>
                      </a:solidFill>
                      <a:latin typeface="Helvetica Neue"/>
                    </a:defRPr>
                  </a:pPr>
                </a:p>
              </c:txPr>
              <c:dLblPos val="ctr"/>
              <c:showLegendKey val="0"/>
              <c:showVal val="1"/>
              <c:showCatName val="1"/>
              <c:showSerName val="0"/>
              <c:showPercent val="0"/>
              <c:showBubbleSize val="0"/>
            </c:dLbl>
            <c:dLbl>
              <c:idx val="1"/>
              <c:numFmt formatCode="#,##0" sourceLinked="0"/>
              <c:txPr>
                <a:bodyPr/>
                <a:lstStyle/>
                <a:p>
                  <a:pPr>
                    <a:defRPr b="0" i="0" strike="noStrike" sz="2000" u="none">
                      <a:solidFill>
                        <a:srgbClr val="FFFFFF"/>
                      </a:solidFill>
                      <a:latin typeface="Helvetica Neue"/>
                    </a:defRPr>
                  </a:pPr>
                </a:p>
              </c:txPr>
              <c:dLblPos val="ctr"/>
              <c:showLegendKey val="0"/>
              <c:showVal val="1"/>
              <c:showCatName val="1"/>
              <c:showSerName val="0"/>
              <c:showPercent val="0"/>
              <c:showBubbleSize val="0"/>
            </c:dLbl>
            <c:dLbl>
              <c:idx val="2"/>
              <c:numFmt formatCode="#,##0" sourceLinked="0"/>
              <c:txPr>
                <a:bodyPr/>
                <a:lstStyle/>
                <a:p>
                  <a:pPr>
                    <a:defRPr b="0" i="0" strike="noStrike" sz="2000" u="none">
                      <a:solidFill>
                        <a:srgbClr val="FFFFFF"/>
                      </a:solidFill>
                      <a:latin typeface="Helvetica Neue"/>
                    </a:defRPr>
                  </a:pPr>
                </a:p>
              </c:txPr>
              <c:dLblPos val="ctr"/>
              <c:showLegendKey val="0"/>
              <c:showVal val="1"/>
              <c:showCatName val="1"/>
              <c:showSerName val="0"/>
              <c:showPercent val="0"/>
              <c:showBubbleSize val="0"/>
            </c:dLbl>
            <c:dLbl>
              <c:idx val="3"/>
              <c:numFmt formatCode="#,##0" sourceLinked="0"/>
              <c:txPr>
                <a:bodyPr/>
                <a:lstStyle/>
                <a:p>
                  <a:pPr>
                    <a:defRPr b="0" i="0" strike="noStrike" sz="2000" u="none">
                      <a:solidFill>
                        <a:srgbClr val="FFFFFF"/>
                      </a:solidFill>
                      <a:latin typeface="Helvetica Neue"/>
                    </a:defRPr>
                  </a:pPr>
                </a:p>
              </c:txPr>
              <c:dLblPos val="ctr"/>
              <c:showLegendKey val="0"/>
              <c:showVal val="1"/>
              <c:showCatName val="1"/>
              <c:showSerName val="0"/>
              <c:showPercent val="0"/>
              <c:showBubbleSize val="0"/>
            </c:dLbl>
            <c:numFmt formatCode="#,##0" sourceLinked="0"/>
            <c:txPr>
              <a:bodyPr/>
              <a:lstStyle/>
              <a:p>
                <a:pPr>
                  <a:defRPr b="0" i="0" strike="noStrike" sz="2000" u="none">
                    <a:solidFill>
                      <a:srgbClr val="FFFFFF"/>
                    </a:solidFill>
                    <a:latin typeface="Helvetica Neue"/>
                  </a:defRPr>
                </a:pPr>
              </a:p>
            </c:txPr>
            <c:dLblPos val="ctr"/>
            <c:showLegendKey val="0"/>
            <c:showVal val="1"/>
            <c:showCatName val="1"/>
            <c:showSerName val="0"/>
            <c:showPercent val="0"/>
            <c:showBubbleSize val="0"/>
            <c:showLeaderLines val="1"/>
            <c:leaderLines>
              <c:spPr>
                <a:noFill/>
                <a:ln w="6350" cap="flat">
                  <a:solidFill>
                    <a:srgbClr val="000000"/>
                  </a:solidFill>
                  <a:prstDash val="solid"/>
                  <a:miter lim="400000"/>
                </a:ln>
                <a:effectLst/>
              </c:spPr>
            </c:leaderLines>
          </c:dLbls>
          <c:cat>
            <c:strRef>
              <c:f>Sheet1!$B$1:$E$1</c:f>
              <c:strCache>
                <c:ptCount val="4"/>
                <c:pt idx="0">
                  <c:v>Schulleiter*in</c:v>
                </c:pt>
                <c:pt idx="1">
                  <c:v>Lehrer*innen</c:v>
                </c:pt>
                <c:pt idx="2">
                  <c:v>Eltern</c:v>
                </c:pt>
                <c:pt idx="3">
                  <c:v>Schüler*innen</c:v>
                </c:pt>
              </c:strCache>
            </c:strRef>
          </c:cat>
          <c:val>
            <c:numRef>
              <c:f>Sheet1!$B$2:$E$2</c:f>
              <c:numCache>
                <c:ptCount val="4"/>
                <c:pt idx="0">
                  <c:v>1.000000</c:v>
                </c:pt>
                <c:pt idx="1">
                  <c:v>5.000000</c:v>
                </c:pt>
                <c:pt idx="2">
                  <c:v>3.000000</c:v>
                </c:pt>
                <c:pt idx="3">
                  <c:v>2.000000</c:v>
                </c:pt>
              </c:numCache>
            </c:numRef>
          </c:val>
        </c:ser>
        <c:firstSliceAng val="0"/>
      </c:pieChart>
      <c:spPr>
        <a:noFill/>
        <a:ln w="12700" cap="flat">
          <a:noFill/>
          <a:miter lim="400000"/>
        </a:ln>
        <a:effectLst/>
      </c:spPr>
    </c:plotArea>
    <c:plotVisOnly val="1"/>
    <c:dispBlanksAs val="gap"/>
  </c:chart>
  <c:spPr>
    <a:noFill/>
    <a:ln>
      <a:noFill/>
    </a:ln>
    <a:effectLst/>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1"/>
  <c:roundedCorners val="0"/>
  <c:chart>
    <c:title>
      <c:tx>
        <c:rich>
          <a:bodyPr rot="0"/>
          <a:lstStyle/>
          <a:p>
            <a:pPr>
              <a:defRPr b="0" i="0" strike="noStrike" sz="2200" u="none">
                <a:solidFill>
                  <a:srgbClr val="FFFFFF"/>
                </a:solidFill>
                <a:latin typeface="Helvetica Neue"/>
              </a:defRPr>
            </a:pPr>
            <a:r>
              <a:rPr b="0" i="0" strike="noStrike" sz="2200" u="none">
                <a:solidFill>
                  <a:srgbClr val="FFFFFF"/>
                </a:solidFill>
                <a:latin typeface="Helvetica Neue"/>
              </a:rPr>
              <a:t>Schule bis Jahrgang 12 oder 13, höchstens 25 Mitglieder</a:t>
            </a:r>
          </a:p>
        </c:rich>
      </c:tx>
      <c:layout>
        <c:manualLayout>
          <c:xMode val="edge"/>
          <c:yMode val="edge"/>
          <c:x val="0"/>
          <c:y val="0"/>
          <c:w val="1"/>
          <c:h val="0.163433"/>
        </c:manualLayout>
      </c:layout>
      <c:overlay val="1"/>
      <c:spPr>
        <a:noFill/>
        <a:effectLst/>
      </c:spPr>
    </c:title>
    <c:autoTitleDeleted val="1"/>
    <c:plotArea>
      <c:layout>
        <c:manualLayout>
          <c:layoutTarget val="inner"/>
          <c:xMode val="edge"/>
          <c:yMode val="edge"/>
          <c:x val="0.117658"/>
          <c:y val="0.163433"/>
          <c:w val="0.764684"/>
          <c:h val="0.712513"/>
        </c:manualLayout>
      </c:layout>
      <c:pieChart>
        <c:varyColors val="0"/>
        <c:ser>
          <c:idx val="0"/>
          <c:order val="0"/>
          <c:tx>
            <c:strRef>
              <c:f>Sheet1!$A$2</c:f>
              <c:strCache>
                <c:ptCount val="1"/>
                <c:pt idx="0">
                  <c:v/>
                </c:pt>
              </c:strCache>
            </c:strRef>
          </c:tx>
          <c:spPr>
            <a:solidFill>
              <a:schemeClr val="accent1"/>
            </a:solidFill>
            <a:ln w="12700" cap="flat">
              <a:noFill/>
              <a:miter lim="400000"/>
            </a:ln>
            <a:effectLst/>
          </c:spPr>
          <c:explosion val="0"/>
          <c:dPt>
            <c:idx val="0"/>
            <c:explosion val="0"/>
            <c:spPr>
              <a:solidFill>
                <a:schemeClr val="accent1"/>
              </a:solidFill>
              <a:ln w="12700" cap="flat">
                <a:noFill/>
                <a:miter lim="400000"/>
              </a:ln>
              <a:effectLst/>
            </c:spPr>
          </c:dPt>
          <c:dPt>
            <c:idx val="1"/>
            <c:explosion val="0"/>
            <c:spPr>
              <a:solidFill>
                <a:schemeClr val="accent3"/>
              </a:solidFill>
              <a:ln w="12700" cap="flat">
                <a:noFill/>
                <a:miter lim="400000"/>
              </a:ln>
              <a:effectLst/>
            </c:spPr>
          </c:dPt>
          <c:dPt>
            <c:idx val="2"/>
            <c:explosion val="0"/>
            <c:spPr>
              <a:solidFill>
                <a:srgbClr val="929292"/>
              </a:solidFill>
              <a:ln w="12700" cap="flat">
                <a:noFill/>
                <a:miter lim="400000"/>
              </a:ln>
              <a:effectLst/>
            </c:spPr>
          </c:dPt>
          <c:dPt>
            <c:idx val="3"/>
            <c:explosion val="0"/>
            <c:spPr>
              <a:solidFill>
                <a:srgbClr val="F8BA00"/>
              </a:solidFill>
              <a:ln w="12700" cap="flat">
                <a:noFill/>
                <a:miter lim="400000"/>
              </a:ln>
              <a:effectLst/>
            </c:spPr>
          </c:dPt>
          <c:dLbls>
            <c:dLbl>
              <c:idx val="0"/>
              <c:numFmt formatCode="#,##0" sourceLinked="0"/>
              <c:txPr>
                <a:bodyPr/>
                <a:lstStyle/>
                <a:p>
                  <a:pPr>
                    <a:defRPr b="0" i="0" strike="noStrike" sz="2000" u="none">
                      <a:solidFill>
                        <a:srgbClr val="FFFFFF"/>
                      </a:solidFill>
                      <a:latin typeface="Helvetica Neue"/>
                    </a:defRPr>
                  </a:pPr>
                </a:p>
              </c:txPr>
              <c:dLblPos val="ctr"/>
              <c:showLegendKey val="0"/>
              <c:showVal val="1"/>
              <c:showCatName val="1"/>
              <c:showSerName val="0"/>
              <c:showPercent val="0"/>
              <c:showBubbleSize val="0"/>
            </c:dLbl>
            <c:dLbl>
              <c:idx val="1"/>
              <c:numFmt formatCode="#,##0" sourceLinked="0"/>
              <c:txPr>
                <a:bodyPr/>
                <a:lstStyle/>
                <a:p>
                  <a:pPr>
                    <a:defRPr b="0" i="0" strike="noStrike" sz="2000" u="none">
                      <a:solidFill>
                        <a:srgbClr val="FFFFFF"/>
                      </a:solidFill>
                      <a:latin typeface="Helvetica Neue"/>
                    </a:defRPr>
                  </a:pPr>
                </a:p>
              </c:txPr>
              <c:dLblPos val="ctr"/>
              <c:showLegendKey val="0"/>
              <c:showVal val="1"/>
              <c:showCatName val="1"/>
              <c:showSerName val="0"/>
              <c:showPercent val="0"/>
              <c:showBubbleSize val="0"/>
            </c:dLbl>
            <c:dLbl>
              <c:idx val="2"/>
              <c:numFmt formatCode="#,##0" sourceLinked="0"/>
              <c:txPr>
                <a:bodyPr/>
                <a:lstStyle/>
                <a:p>
                  <a:pPr>
                    <a:defRPr b="0" i="0" strike="noStrike" sz="2000" u="none">
                      <a:solidFill>
                        <a:srgbClr val="FFFFFF"/>
                      </a:solidFill>
                      <a:latin typeface="Helvetica Neue"/>
                    </a:defRPr>
                  </a:pPr>
                </a:p>
              </c:txPr>
              <c:dLblPos val="ctr"/>
              <c:showLegendKey val="0"/>
              <c:showVal val="1"/>
              <c:showCatName val="1"/>
              <c:showSerName val="0"/>
              <c:showPercent val="0"/>
              <c:showBubbleSize val="0"/>
            </c:dLbl>
            <c:dLbl>
              <c:idx val="3"/>
              <c:numFmt formatCode="#,##0" sourceLinked="0"/>
              <c:txPr>
                <a:bodyPr/>
                <a:lstStyle/>
                <a:p>
                  <a:pPr>
                    <a:defRPr b="0" i="0" strike="noStrike" sz="2000" u="none">
                      <a:solidFill>
                        <a:srgbClr val="FFFFFF"/>
                      </a:solidFill>
                      <a:latin typeface="Helvetica Neue"/>
                    </a:defRPr>
                  </a:pPr>
                </a:p>
              </c:txPr>
              <c:dLblPos val="ctr"/>
              <c:showLegendKey val="0"/>
              <c:showVal val="1"/>
              <c:showCatName val="1"/>
              <c:showSerName val="0"/>
              <c:showPercent val="0"/>
              <c:showBubbleSize val="0"/>
            </c:dLbl>
            <c:numFmt formatCode="#,##0" sourceLinked="0"/>
            <c:txPr>
              <a:bodyPr/>
              <a:lstStyle/>
              <a:p>
                <a:pPr>
                  <a:defRPr b="0" i="0" strike="noStrike" sz="2000" u="none">
                    <a:solidFill>
                      <a:srgbClr val="FFFFFF"/>
                    </a:solidFill>
                    <a:latin typeface="Helvetica Neue"/>
                  </a:defRPr>
                </a:pPr>
              </a:p>
            </c:txPr>
            <c:dLblPos val="ctr"/>
            <c:showLegendKey val="0"/>
            <c:showVal val="1"/>
            <c:showCatName val="1"/>
            <c:showSerName val="0"/>
            <c:showPercent val="0"/>
            <c:showBubbleSize val="0"/>
            <c:showLeaderLines val="1"/>
            <c:leaderLines>
              <c:spPr>
                <a:noFill/>
                <a:ln w="6350" cap="flat">
                  <a:solidFill>
                    <a:srgbClr val="000000"/>
                  </a:solidFill>
                  <a:prstDash val="solid"/>
                  <a:miter lim="400000"/>
                </a:ln>
                <a:effectLst/>
              </c:spPr>
            </c:leaderLines>
          </c:dLbls>
          <c:cat>
            <c:strRef>
              <c:f>Sheet1!$B$1:$E$1</c:f>
              <c:strCache>
                <c:ptCount val="4"/>
                <c:pt idx="0">
                  <c:v>Schulleiter*in</c:v>
                </c:pt>
                <c:pt idx="1">
                  <c:v>Lehrer*innen</c:v>
                </c:pt>
                <c:pt idx="2">
                  <c:v>Eltern</c:v>
                </c:pt>
                <c:pt idx="3">
                  <c:v>Schüler*innen</c:v>
                </c:pt>
              </c:strCache>
            </c:strRef>
          </c:cat>
          <c:val>
            <c:numRef>
              <c:f>Sheet1!$B$2:$E$2</c:f>
              <c:numCache>
                <c:ptCount val="4"/>
                <c:pt idx="0">
                  <c:v>1.000000</c:v>
                </c:pt>
                <c:pt idx="1">
                  <c:v>12.000000</c:v>
                </c:pt>
                <c:pt idx="2">
                  <c:v>6.000000</c:v>
                </c:pt>
                <c:pt idx="3">
                  <c:v>6.000000</c:v>
                </c:pt>
              </c:numCache>
            </c:numRef>
          </c:val>
        </c:ser>
        <c:firstSliceAng val="0"/>
      </c:pieChart>
      <c:spPr>
        <a:noFill/>
        <a:ln w="12700" cap="flat">
          <a:noFill/>
          <a:miter lim="400000"/>
        </a:ln>
        <a:effectLst/>
      </c:spPr>
    </c:plotArea>
    <c:plotVisOnly val="1"/>
    <c:dispBlanksAs val="gap"/>
  </c:chart>
  <c:spPr>
    <a:noFill/>
    <a:ln>
      <a:noFill/>
    </a:ln>
    <a:effectLst/>
  </c:spPr>
  <c:externalData r:id="rId1">
    <c:autoUpdate val="0"/>
  </c:externalData>
</c:chartSpace>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48" name="Shape 148"/>
          <p:cNvSpPr/>
          <p:nvPr>
            <p:ph type="sldImg"/>
          </p:nvPr>
        </p:nvSpPr>
        <p:spPr>
          <a:xfrm>
            <a:off x="1143000" y="685800"/>
            <a:ext cx="4572000" cy="3429000"/>
          </a:xfrm>
          <a:prstGeom prst="rect">
            <a:avLst/>
          </a:prstGeom>
        </p:spPr>
        <p:txBody>
          <a:bodyPr/>
          <a:lstStyle/>
          <a:p>
            <a:pPr/>
          </a:p>
        </p:txBody>
      </p:sp>
      <p:sp>
        <p:nvSpPr>
          <p:cNvPr id="149" name="Shape 149"/>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mn-lt"/>
        <a:ea typeface="+mn-ea"/>
        <a:cs typeface="+mn-cs"/>
        <a:sym typeface="Helvetica Neue"/>
      </a:defRPr>
    </a:lvl1pPr>
    <a:lvl2pPr indent="228600" defTabSz="457200" latinLnBrk="0">
      <a:lnSpc>
        <a:spcPct val="117999"/>
      </a:lnSpc>
      <a:defRPr sz="2200">
        <a:latin typeface="+mn-lt"/>
        <a:ea typeface="+mn-ea"/>
        <a:cs typeface="+mn-cs"/>
        <a:sym typeface="Helvetica Neue"/>
      </a:defRPr>
    </a:lvl2pPr>
    <a:lvl3pPr indent="457200" defTabSz="457200" latinLnBrk="0">
      <a:lnSpc>
        <a:spcPct val="117999"/>
      </a:lnSpc>
      <a:defRPr sz="2200">
        <a:latin typeface="+mn-lt"/>
        <a:ea typeface="+mn-ea"/>
        <a:cs typeface="+mn-cs"/>
        <a:sym typeface="Helvetica Neue"/>
      </a:defRPr>
    </a:lvl3pPr>
    <a:lvl4pPr indent="685800" defTabSz="457200" latinLnBrk="0">
      <a:lnSpc>
        <a:spcPct val="117999"/>
      </a:lnSpc>
      <a:defRPr sz="2200">
        <a:latin typeface="+mn-lt"/>
        <a:ea typeface="+mn-ea"/>
        <a:cs typeface="+mn-cs"/>
        <a:sym typeface="Helvetica Neue"/>
      </a:defRPr>
    </a:lvl4pPr>
    <a:lvl5pPr indent="914400" defTabSz="457200" latinLnBrk="0">
      <a:lnSpc>
        <a:spcPct val="117999"/>
      </a:lnSpc>
      <a:defRPr sz="2200">
        <a:latin typeface="+mn-lt"/>
        <a:ea typeface="+mn-ea"/>
        <a:cs typeface="+mn-cs"/>
        <a:sym typeface="Helvetica Neue"/>
      </a:defRPr>
    </a:lvl5pPr>
    <a:lvl6pPr indent="1143000" defTabSz="457200" latinLnBrk="0">
      <a:lnSpc>
        <a:spcPct val="117999"/>
      </a:lnSpc>
      <a:defRPr sz="2200">
        <a:latin typeface="+mn-lt"/>
        <a:ea typeface="+mn-ea"/>
        <a:cs typeface="+mn-cs"/>
        <a:sym typeface="Helvetica Neue"/>
      </a:defRPr>
    </a:lvl6pPr>
    <a:lvl7pPr indent="1371600" defTabSz="457200" latinLnBrk="0">
      <a:lnSpc>
        <a:spcPct val="117999"/>
      </a:lnSpc>
      <a:defRPr sz="2200">
        <a:latin typeface="+mn-lt"/>
        <a:ea typeface="+mn-ea"/>
        <a:cs typeface="+mn-cs"/>
        <a:sym typeface="Helvetica Neue"/>
      </a:defRPr>
    </a:lvl7pPr>
    <a:lvl8pPr indent="1600200" defTabSz="457200" latinLnBrk="0">
      <a:lnSpc>
        <a:spcPct val="117999"/>
      </a:lnSpc>
      <a:defRPr sz="2200">
        <a:latin typeface="+mn-lt"/>
        <a:ea typeface="+mn-ea"/>
        <a:cs typeface="+mn-cs"/>
        <a:sym typeface="Helvetica Neue"/>
      </a:defRPr>
    </a:lvl8pPr>
    <a:lvl9pPr indent="1828800" defTabSz="457200" latinLnBrk="0">
      <a:lnSpc>
        <a:spcPct val="117999"/>
      </a:lnSpc>
      <a:defRPr sz="2200">
        <a:latin typeface="+mn-lt"/>
        <a:ea typeface="+mn-ea"/>
        <a:cs typeface="+mn-cs"/>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el">
    <p:bg>
      <p:bgPr>
        <a:solidFill>
          <a:srgbClr val="FFFFFF"/>
        </a:solidFill>
      </p:bgPr>
    </p:bg>
    <p:spTree>
      <p:nvGrpSpPr>
        <p:cNvPr id="1" name=""/>
        <p:cNvGrpSpPr/>
        <p:nvPr/>
      </p:nvGrpSpPr>
      <p:grpSpPr>
        <a:xfrm>
          <a:off x="0" y="0"/>
          <a:ext cx="0" cy="0"/>
          <a:chOff x="0" y="0"/>
          <a:chExt cx="0" cy="0"/>
        </a:xfrm>
      </p:grpSpPr>
      <p:sp>
        <p:nvSpPr>
          <p:cNvPr id="11" name="Autor und Datum"/>
          <p:cNvSpPr txBox="1"/>
          <p:nvPr>
            <p:ph type="body" sz="quarter" idx="21" hasCustomPrompt="1"/>
          </p:nvPr>
        </p:nvSpPr>
        <p:spPr>
          <a:xfrm>
            <a:off x="698500" y="8657488"/>
            <a:ext cx="11607801" cy="461060"/>
          </a:xfrm>
          <a:prstGeom prst="rect">
            <a:avLst/>
          </a:prstGeom>
        </p:spPr>
        <p:txBody>
          <a:bodyPr anchor="b"/>
          <a:lstStyle>
            <a:lvl1pPr marL="0" indent="0" defTabSz="563541">
              <a:lnSpc>
                <a:spcPct val="100000"/>
              </a:lnSpc>
              <a:spcBef>
                <a:spcPts val="0"/>
              </a:spcBef>
              <a:buSzTx/>
              <a:buNone/>
              <a:defRPr b="1" sz="2304"/>
            </a:lvl1pPr>
          </a:lstStyle>
          <a:p>
            <a:pPr/>
            <a:r>
              <a:t>Autor und Datum</a:t>
            </a:r>
          </a:p>
        </p:txBody>
      </p:sp>
      <p:sp>
        <p:nvSpPr>
          <p:cNvPr id="12" name="Titel der Präsentation"/>
          <p:cNvSpPr txBox="1"/>
          <p:nvPr>
            <p:ph type="title" hasCustomPrompt="1"/>
          </p:nvPr>
        </p:nvSpPr>
        <p:spPr>
          <a:xfrm>
            <a:off x="698500" y="1854200"/>
            <a:ext cx="11609057" cy="3302000"/>
          </a:xfrm>
          <a:prstGeom prst="rect">
            <a:avLst/>
          </a:prstGeom>
        </p:spPr>
        <p:txBody>
          <a:bodyPr anchor="b"/>
          <a:lstStyle>
            <a:lvl1pPr>
              <a:defRPr spc="-164" sz="8200"/>
            </a:lvl1pPr>
          </a:lstStyle>
          <a:p>
            <a:pPr/>
            <a:r>
              <a:t>Titel der Präsentation</a:t>
            </a:r>
          </a:p>
        </p:txBody>
      </p:sp>
      <p:sp>
        <p:nvSpPr>
          <p:cNvPr id="13" name="Textebene 1…"/>
          <p:cNvSpPr txBox="1"/>
          <p:nvPr>
            <p:ph type="body" sz="quarter" idx="1" hasCustomPrompt="1"/>
          </p:nvPr>
        </p:nvSpPr>
        <p:spPr>
          <a:xfrm>
            <a:off x="698500" y="5105400"/>
            <a:ext cx="11607800" cy="1456399"/>
          </a:xfrm>
          <a:prstGeom prst="rect">
            <a:avLst/>
          </a:prstGeom>
        </p:spPr>
        <p:txBody>
          <a:bodyPr/>
          <a:lstStyle>
            <a:lvl1pPr marL="0" indent="0" defTabSz="587022">
              <a:lnSpc>
                <a:spcPct val="100000"/>
              </a:lnSpc>
              <a:spcBef>
                <a:spcPts val="0"/>
              </a:spcBef>
              <a:buSzTx/>
              <a:buNone/>
              <a:defRPr b="1" sz="3800"/>
            </a:lvl1pPr>
            <a:lvl2pPr marL="0" indent="457200" defTabSz="587022">
              <a:lnSpc>
                <a:spcPct val="100000"/>
              </a:lnSpc>
              <a:spcBef>
                <a:spcPts val="0"/>
              </a:spcBef>
              <a:buSzTx/>
              <a:buNone/>
              <a:defRPr b="1" sz="3800"/>
            </a:lvl2pPr>
            <a:lvl3pPr marL="0" indent="914400" defTabSz="587022">
              <a:lnSpc>
                <a:spcPct val="100000"/>
              </a:lnSpc>
              <a:spcBef>
                <a:spcPts val="0"/>
              </a:spcBef>
              <a:buSzTx/>
              <a:buNone/>
              <a:defRPr b="1" sz="3800"/>
            </a:lvl3pPr>
            <a:lvl4pPr marL="0" indent="1371600" defTabSz="587022">
              <a:lnSpc>
                <a:spcPct val="100000"/>
              </a:lnSpc>
              <a:spcBef>
                <a:spcPts val="0"/>
              </a:spcBef>
              <a:buSzTx/>
              <a:buNone/>
              <a:defRPr b="1" sz="3800"/>
            </a:lvl4pPr>
            <a:lvl5pPr marL="0" indent="1828800" defTabSz="587022">
              <a:lnSpc>
                <a:spcPct val="100000"/>
              </a:lnSpc>
              <a:spcBef>
                <a:spcPts val="0"/>
              </a:spcBef>
              <a:buSzTx/>
              <a:buNone/>
              <a:defRPr b="1" sz="3800"/>
            </a:lvl5pPr>
          </a:lstStyle>
          <a:p>
            <a:pPr/>
            <a:r>
              <a:t>Präsentationsuntertitel</a:t>
            </a:r>
          </a:p>
          <a:p>
            <a:pPr lvl="1"/>
            <a:r>
              <a:t/>
            </a:r>
          </a:p>
          <a:p>
            <a:pPr lvl="2"/>
            <a:r>
              <a:t/>
            </a:r>
          </a:p>
          <a:p>
            <a:pPr lvl="3"/>
            <a:r>
              <a:t/>
            </a:r>
          </a:p>
          <a:p>
            <a:pPr lvl="4"/>
            <a:r>
              <a:t/>
            </a:r>
          </a:p>
        </p:txBody>
      </p:sp>
      <p:sp>
        <p:nvSpPr>
          <p:cNvPr id="14" name="Foliennummer"/>
          <p:cNvSpPr txBox="1"/>
          <p:nvPr>
            <p:ph type="sldNum" sz="quarter" idx="2"/>
          </p:nvPr>
        </p:nvSpPr>
        <p:spPr>
          <a:xfrm>
            <a:off x="6353454" y="9220199"/>
            <a:ext cx="297892" cy="287479"/>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el &amp; Foto">
    <p:bg>
      <p:bgPr>
        <a:solidFill>
          <a:srgbClr val="FFFFFF"/>
        </a:solidFill>
      </p:bgPr>
    </p:bg>
    <p:spTree>
      <p:nvGrpSpPr>
        <p:cNvPr id="1" name=""/>
        <p:cNvGrpSpPr/>
        <p:nvPr/>
      </p:nvGrpSpPr>
      <p:grpSpPr>
        <a:xfrm>
          <a:off x="0" y="0"/>
          <a:ext cx="0" cy="0"/>
          <a:chOff x="0" y="0"/>
          <a:chExt cx="0" cy="0"/>
        </a:xfrm>
      </p:grpSpPr>
      <p:sp>
        <p:nvSpPr>
          <p:cNvPr id="21" name="Bild"/>
          <p:cNvSpPr/>
          <p:nvPr>
            <p:ph type="pic" idx="21"/>
          </p:nvPr>
        </p:nvSpPr>
        <p:spPr>
          <a:xfrm>
            <a:off x="-376767" y="-915894"/>
            <a:ext cx="17835652" cy="10682195"/>
          </a:xfrm>
          <a:prstGeom prst="rect">
            <a:avLst/>
          </a:prstGeom>
        </p:spPr>
        <p:txBody>
          <a:bodyPr lIns="91439" tIns="45719" rIns="91439" bIns="45719">
            <a:noAutofit/>
          </a:bodyPr>
          <a:lstStyle/>
          <a:p>
            <a:pPr/>
          </a:p>
        </p:txBody>
      </p:sp>
      <p:sp>
        <p:nvSpPr>
          <p:cNvPr id="22" name="Titel der Präsentation"/>
          <p:cNvSpPr txBox="1"/>
          <p:nvPr>
            <p:ph type="title" hasCustomPrompt="1"/>
          </p:nvPr>
        </p:nvSpPr>
        <p:spPr>
          <a:xfrm>
            <a:off x="698500" y="5181600"/>
            <a:ext cx="11607800" cy="3302000"/>
          </a:xfrm>
          <a:prstGeom prst="rect">
            <a:avLst/>
          </a:prstGeom>
        </p:spPr>
        <p:txBody>
          <a:bodyPr anchor="b"/>
          <a:lstStyle>
            <a:lvl1pPr>
              <a:defRPr spc="-164" sz="8200"/>
            </a:lvl1pPr>
          </a:lstStyle>
          <a:p>
            <a:pPr/>
            <a:r>
              <a:t>Titel der Präsentation</a:t>
            </a:r>
          </a:p>
        </p:txBody>
      </p:sp>
      <p:sp>
        <p:nvSpPr>
          <p:cNvPr id="23" name="Textebene 1…"/>
          <p:cNvSpPr txBox="1"/>
          <p:nvPr>
            <p:ph type="body" sz="quarter" idx="1" hasCustomPrompt="1"/>
          </p:nvPr>
        </p:nvSpPr>
        <p:spPr>
          <a:xfrm>
            <a:off x="698500" y="8432800"/>
            <a:ext cx="11607800" cy="689769"/>
          </a:xfrm>
          <a:prstGeom prst="rect">
            <a:avLst/>
          </a:prstGeom>
        </p:spPr>
        <p:txBody>
          <a:bodyPr/>
          <a:lstStyle>
            <a:lvl1pPr marL="0" indent="0" defTabSz="587022">
              <a:lnSpc>
                <a:spcPct val="100000"/>
              </a:lnSpc>
              <a:spcBef>
                <a:spcPts val="0"/>
              </a:spcBef>
              <a:buSzTx/>
              <a:buNone/>
              <a:defRPr b="1" sz="3800"/>
            </a:lvl1pPr>
            <a:lvl2pPr marL="0" indent="457200" defTabSz="587022">
              <a:lnSpc>
                <a:spcPct val="100000"/>
              </a:lnSpc>
              <a:spcBef>
                <a:spcPts val="0"/>
              </a:spcBef>
              <a:buSzTx/>
              <a:buNone/>
              <a:defRPr b="1" sz="3800"/>
            </a:lvl2pPr>
            <a:lvl3pPr marL="0" indent="914400" defTabSz="587022">
              <a:lnSpc>
                <a:spcPct val="100000"/>
              </a:lnSpc>
              <a:spcBef>
                <a:spcPts val="0"/>
              </a:spcBef>
              <a:buSzTx/>
              <a:buNone/>
              <a:defRPr b="1" sz="3800"/>
            </a:lvl3pPr>
            <a:lvl4pPr marL="0" indent="1371600" defTabSz="587022">
              <a:lnSpc>
                <a:spcPct val="100000"/>
              </a:lnSpc>
              <a:spcBef>
                <a:spcPts val="0"/>
              </a:spcBef>
              <a:buSzTx/>
              <a:buNone/>
              <a:defRPr b="1" sz="3800"/>
            </a:lvl4pPr>
            <a:lvl5pPr marL="0" indent="1828800" defTabSz="587022">
              <a:lnSpc>
                <a:spcPct val="100000"/>
              </a:lnSpc>
              <a:spcBef>
                <a:spcPts val="0"/>
              </a:spcBef>
              <a:buSzTx/>
              <a:buNone/>
              <a:defRPr b="1" sz="3800"/>
            </a:lvl5pPr>
          </a:lstStyle>
          <a:p>
            <a:pPr/>
            <a:r>
              <a:t>Präsentationsuntertitel</a:t>
            </a:r>
          </a:p>
          <a:p>
            <a:pPr lvl="1"/>
            <a:r>
              <a:t/>
            </a:r>
          </a:p>
          <a:p>
            <a:pPr lvl="2"/>
            <a:r>
              <a:t/>
            </a:r>
          </a:p>
          <a:p>
            <a:pPr lvl="3"/>
            <a:r>
              <a:t/>
            </a:r>
          </a:p>
          <a:p>
            <a:pPr lvl="4"/>
            <a:r>
              <a:t/>
            </a:r>
          </a:p>
        </p:txBody>
      </p:sp>
      <p:sp>
        <p:nvSpPr>
          <p:cNvPr id="24" name="Autor und Datum"/>
          <p:cNvSpPr txBox="1"/>
          <p:nvPr>
            <p:ph type="body" sz="quarter" idx="22" hasCustomPrompt="1"/>
          </p:nvPr>
        </p:nvSpPr>
        <p:spPr>
          <a:xfrm>
            <a:off x="698500" y="571500"/>
            <a:ext cx="11607801" cy="461059"/>
          </a:xfrm>
          <a:prstGeom prst="rect">
            <a:avLst/>
          </a:prstGeom>
        </p:spPr>
        <p:txBody>
          <a:bodyPr/>
          <a:lstStyle>
            <a:lvl1pPr marL="0" indent="0" defTabSz="563541">
              <a:lnSpc>
                <a:spcPct val="100000"/>
              </a:lnSpc>
              <a:spcBef>
                <a:spcPts val="0"/>
              </a:spcBef>
              <a:buSzTx/>
              <a:buNone/>
              <a:defRPr b="1" sz="2304"/>
            </a:lvl1pPr>
          </a:lstStyle>
          <a:p>
            <a:pPr/>
            <a:r>
              <a:t>Autor und Datum</a:t>
            </a:r>
          </a:p>
        </p:txBody>
      </p:sp>
      <p:sp>
        <p:nvSpPr>
          <p:cNvPr id="25" name="Foliennummer"/>
          <p:cNvSpPr txBox="1"/>
          <p:nvPr>
            <p:ph type="sldNum" sz="quarter" idx="2"/>
          </p:nvPr>
        </p:nvSpPr>
        <p:spPr>
          <a:xfrm>
            <a:off x="6349999" y="9220199"/>
            <a:ext cx="297893" cy="287479"/>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el &amp; Foto 2">
    <p:bg>
      <p:bgPr>
        <a:solidFill>
          <a:srgbClr val="FFFFFF"/>
        </a:solidFill>
      </p:bgPr>
    </p:bg>
    <p:spTree>
      <p:nvGrpSpPr>
        <p:cNvPr id="1" name=""/>
        <p:cNvGrpSpPr/>
        <p:nvPr/>
      </p:nvGrpSpPr>
      <p:grpSpPr>
        <a:xfrm>
          <a:off x="0" y="0"/>
          <a:ext cx="0" cy="0"/>
          <a:chOff x="0" y="0"/>
          <a:chExt cx="0" cy="0"/>
        </a:xfrm>
      </p:grpSpPr>
      <p:sp>
        <p:nvSpPr>
          <p:cNvPr id="32" name="910457886_1434x1669.jpeg"/>
          <p:cNvSpPr/>
          <p:nvPr>
            <p:ph type="pic" idx="21"/>
          </p:nvPr>
        </p:nvSpPr>
        <p:spPr>
          <a:xfrm>
            <a:off x="5319129" y="495299"/>
            <a:ext cx="7543801" cy="8780059"/>
          </a:xfrm>
          <a:prstGeom prst="rect">
            <a:avLst/>
          </a:prstGeom>
        </p:spPr>
        <p:txBody>
          <a:bodyPr lIns="91439" tIns="45719" rIns="91439" bIns="45719">
            <a:noAutofit/>
          </a:bodyPr>
          <a:lstStyle/>
          <a:p>
            <a:pPr/>
          </a:p>
        </p:txBody>
      </p:sp>
      <p:sp>
        <p:nvSpPr>
          <p:cNvPr id="33" name="Textebene 1…"/>
          <p:cNvSpPr txBox="1"/>
          <p:nvPr>
            <p:ph type="body" sz="quarter" idx="1" hasCustomPrompt="1"/>
          </p:nvPr>
        </p:nvSpPr>
        <p:spPr>
          <a:xfrm>
            <a:off x="698500" y="5003800"/>
            <a:ext cx="5105400" cy="4044566"/>
          </a:xfrm>
          <a:prstGeom prst="rect">
            <a:avLst/>
          </a:prstGeom>
        </p:spPr>
        <p:txBody>
          <a:bodyPr/>
          <a:lstStyle>
            <a:lvl1pPr marL="0" indent="0" defTabSz="587022">
              <a:lnSpc>
                <a:spcPct val="100000"/>
              </a:lnSpc>
              <a:spcBef>
                <a:spcPts val="0"/>
              </a:spcBef>
              <a:buSzTx/>
              <a:buNone/>
              <a:defRPr b="1" sz="3800"/>
            </a:lvl1pPr>
            <a:lvl2pPr marL="0" indent="457200" defTabSz="587022">
              <a:lnSpc>
                <a:spcPct val="100000"/>
              </a:lnSpc>
              <a:spcBef>
                <a:spcPts val="0"/>
              </a:spcBef>
              <a:buSzTx/>
              <a:buNone/>
              <a:defRPr b="1" sz="3800"/>
            </a:lvl2pPr>
            <a:lvl3pPr marL="0" indent="914400" defTabSz="587022">
              <a:lnSpc>
                <a:spcPct val="100000"/>
              </a:lnSpc>
              <a:spcBef>
                <a:spcPts val="0"/>
              </a:spcBef>
              <a:buSzTx/>
              <a:buNone/>
              <a:defRPr b="1" sz="3800"/>
            </a:lvl3pPr>
            <a:lvl4pPr marL="0" indent="1371600" defTabSz="587022">
              <a:lnSpc>
                <a:spcPct val="100000"/>
              </a:lnSpc>
              <a:spcBef>
                <a:spcPts val="0"/>
              </a:spcBef>
              <a:buSzTx/>
              <a:buNone/>
              <a:defRPr b="1" sz="3800"/>
            </a:lvl4pPr>
            <a:lvl5pPr marL="0" indent="1828800" defTabSz="587022">
              <a:lnSpc>
                <a:spcPct val="100000"/>
              </a:lnSpc>
              <a:spcBef>
                <a:spcPts val="0"/>
              </a:spcBef>
              <a:buSzTx/>
              <a:buNone/>
              <a:defRPr b="1" sz="3800"/>
            </a:lvl5pPr>
          </a:lstStyle>
          <a:p>
            <a:pPr/>
            <a:r>
              <a:t>Folien-Untertitel</a:t>
            </a:r>
          </a:p>
          <a:p>
            <a:pPr lvl="1"/>
            <a:r>
              <a:t/>
            </a:r>
          </a:p>
          <a:p>
            <a:pPr lvl="2"/>
            <a:r>
              <a:t/>
            </a:r>
          </a:p>
          <a:p>
            <a:pPr lvl="3"/>
            <a:r>
              <a:t/>
            </a:r>
          </a:p>
          <a:p>
            <a:pPr lvl="4"/>
            <a:r>
              <a:t/>
            </a:r>
          </a:p>
        </p:txBody>
      </p:sp>
      <p:sp>
        <p:nvSpPr>
          <p:cNvPr id="34" name="Folientitel"/>
          <p:cNvSpPr txBox="1"/>
          <p:nvPr>
            <p:ph type="title" hasCustomPrompt="1"/>
          </p:nvPr>
        </p:nvSpPr>
        <p:spPr>
          <a:xfrm>
            <a:off x="698500" y="692534"/>
            <a:ext cx="5105400" cy="4387466"/>
          </a:xfrm>
          <a:prstGeom prst="rect">
            <a:avLst/>
          </a:prstGeom>
        </p:spPr>
        <p:txBody>
          <a:bodyPr anchor="b"/>
          <a:lstStyle>
            <a:lvl1pPr>
              <a:defRPr>
                <a:solidFill>
                  <a:srgbClr val="000000"/>
                </a:solidFill>
              </a:defRPr>
            </a:lvl1pPr>
          </a:lstStyle>
          <a:p>
            <a:pPr/>
            <a:r>
              <a:t>Folientitel</a:t>
            </a:r>
          </a:p>
        </p:txBody>
      </p:sp>
      <p:sp>
        <p:nvSpPr>
          <p:cNvPr id="35" name="Foliennummer"/>
          <p:cNvSpPr txBox="1"/>
          <p:nvPr>
            <p:ph type="sldNum" sz="quarter" idx="2"/>
          </p:nvPr>
        </p:nvSpPr>
        <p:spPr>
          <a:xfrm>
            <a:off x="6350067" y="9220199"/>
            <a:ext cx="297892" cy="287479"/>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el &amp; Punkte">
    <p:spTree>
      <p:nvGrpSpPr>
        <p:cNvPr id="1" name=""/>
        <p:cNvGrpSpPr/>
        <p:nvPr/>
      </p:nvGrpSpPr>
      <p:grpSpPr>
        <a:xfrm>
          <a:off x="0" y="0"/>
          <a:ext cx="0" cy="0"/>
          <a:chOff x="0" y="0"/>
          <a:chExt cx="0" cy="0"/>
        </a:xfrm>
      </p:grpSpPr>
      <p:sp>
        <p:nvSpPr>
          <p:cNvPr id="42" name="Textebene 1…"/>
          <p:cNvSpPr txBox="1"/>
          <p:nvPr>
            <p:ph type="body" idx="1" hasCustomPrompt="1"/>
          </p:nvPr>
        </p:nvSpPr>
        <p:spPr>
          <a:prstGeom prst="rect">
            <a:avLst/>
          </a:prstGeom>
        </p:spPr>
        <p:txBody>
          <a:bodyPr/>
          <a:lstStyle/>
          <a:p>
            <a:pPr/>
            <a:r>
              <a:t>Text für Folienpunkt</a:t>
            </a:r>
          </a:p>
          <a:p>
            <a:pPr lvl="1"/>
            <a:r>
              <a:t/>
            </a:r>
          </a:p>
          <a:p>
            <a:pPr lvl="2"/>
            <a:r>
              <a:t/>
            </a:r>
          </a:p>
          <a:p>
            <a:pPr lvl="3"/>
            <a:r>
              <a:t/>
            </a:r>
          </a:p>
          <a:p>
            <a:pPr lvl="4"/>
            <a:r>
              <a:t/>
            </a:r>
          </a:p>
        </p:txBody>
      </p:sp>
      <p:sp>
        <p:nvSpPr>
          <p:cNvPr id="43" name="Folien-Untertitel"/>
          <p:cNvSpPr txBox="1"/>
          <p:nvPr>
            <p:ph type="body" sz="quarter" idx="21" hasCustomPrompt="1"/>
          </p:nvPr>
        </p:nvSpPr>
        <p:spPr>
          <a:xfrm>
            <a:off x="698500" y="1412977"/>
            <a:ext cx="11607801" cy="671803"/>
          </a:xfrm>
          <a:prstGeom prst="rect">
            <a:avLst/>
          </a:prstGeom>
        </p:spPr>
        <p:txBody>
          <a:bodyPr/>
          <a:lstStyle>
            <a:lvl1pPr marL="0" indent="0" defTabSz="587022">
              <a:lnSpc>
                <a:spcPct val="100000"/>
              </a:lnSpc>
              <a:spcBef>
                <a:spcPts val="0"/>
              </a:spcBef>
              <a:buSzTx/>
              <a:buNone/>
              <a:defRPr b="1" sz="3800"/>
            </a:lvl1pPr>
          </a:lstStyle>
          <a:p>
            <a:pPr/>
            <a:r>
              <a:t>Folien-Untertitel</a:t>
            </a:r>
          </a:p>
        </p:txBody>
      </p:sp>
      <p:sp>
        <p:nvSpPr>
          <p:cNvPr id="44" name="Folientitel"/>
          <p:cNvSpPr txBox="1"/>
          <p:nvPr>
            <p:ph type="title" hasCustomPrompt="1"/>
          </p:nvPr>
        </p:nvSpPr>
        <p:spPr>
          <a:prstGeom prst="rect">
            <a:avLst/>
          </a:prstGeom>
        </p:spPr>
        <p:txBody>
          <a:bodyPr/>
          <a:lstStyle/>
          <a:p>
            <a:pPr/>
            <a:r>
              <a:t>Folientitel</a:t>
            </a:r>
          </a:p>
        </p:txBody>
      </p:sp>
      <p:sp>
        <p:nvSpPr>
          <p:cNvPr id="45" name="Folien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unkte">
    <p:bg>
      <p:bgPr>
        <a:solidFill>
          <a:srgbClr val="FFFFFF"/>
        </a:solidFill>
      </p:bgPr>
    </p:bg>
    <p:spTree>
      <p:nvGrpSpPr>
        <p:cNvPr id="1" name=""/>
        <p:cNvGrpSpPr/>
        <p:nvPr/>
      </p:nvGrpSpPr>
      <p:grpSpPr>
        <a:xfrm>
          <a:off x="0" y="0"/>
          <a:ext cx="0" cy="0"/>
          <a:chOff x="0" y="0"/>
          <a:chExt cx="0" cy="0"/>
        </a:xfrm>
      </p:grpSpPr>
      <p:sp>
        <p:nvSpPr>
          <p:cNvPr id="52" name="Textebene 1…"/>
          <p:cNvSpPr txBox="1"/>
          <p:nvPr>
            <p:ph type="body" idx="1" hasCustomPrompt="1"/>
          </p:nvPr>
        </p:nvSpPr>
        <p:spPr>
          <a:xfrm>
            <a:off x="698500" y="2959100"/>
            <a:ext cx="11607800" cy="6096000"/>
          </a:xfrm>
          <a:prstGeom prst="rect">
            <a:avLst/>
          </a:prstGeom>
        </p:spPr>
        <p:txBody>
          <a:bodyPr numCol="2" spcCol="589358"/>
          <a:lstStyle/>
          <a:p>
            <a:pPr/>
            <a:r>
              <a:t>Text für Folienpunkt</a:t>
            </a:r>
          </a:p>
          <a:p>
            <a:pPr lvl="1"/>
            <a:r>
              <a:t/>
            </a:r>
          </a:p>
          <a:p>
            <a:pPr lvl="2"/>
            <a:r>
              <a:t/>
            </a:r>
          </a:p>
          <a:p>
            <a:pPr lvl="3"/>
            <a:r>
              <a:t/>
            </a:r>
          </a:p>
          <a:p>
            <a:pPr lvl="4"/>
            <a:r>
              <a:t/>
            </a:r>
          </a:p>
        </p:txBody>
      </p:sp>
      <p:sp>
        <p:nvSpPr>
          <p:cNvPr id="53" name="Foliennummer"/>
          <p:cNvSpPr txBox="1"/>
          <p:nvPr>
            <p:ph type="sldNum" sz="quarter" idx="2"/>
          </p:nvPr>
        </p:nvSpPr>
        <p:spPr>
          <a:xfrm>
            <a:off x="6350067" y="9220199"/>
            <a:ext cx="297892" cy="287479"/>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el, Punkte &amp; Foto">
    <p:bg>
      <p:bgPr>
        <a:solidFill>
          <a:srgbClr val="FFFFFF"/>
        </a:solidFill>
      </p:bgPr>
    </p:bg>
    <p:spTree>
      <p:nvGrpSpPr>
        <p:cNvPr id="1" name=""/>
        <p:cNvGrpSpPr/>
        <p:nvPr/>
      </p:nvGrpSpPr>
      <p:grpSpPr>
        <a:xfrm>
          <a:off x="0" y="0"/>
          <a:ext cx="0" cy="0"/>
          <a:chOff x="0" y="0"/>
          <a:chExt cx="0" cy="0"/>
        </a:xfrm>
      </p:grpSpPr>
      <p:sp>
        <p:nvSpPr>
          <p:cNvPr id="60" name="660384004_1290x1720.jpeg"/>
          <p:cNvSpPr/>
          <p:nvPr>
            <p:ph type="pic" idx="21"/>
          </p:nvPr>
        </p:nvSpPr>
        <p:spPr>
          <a:xfrm>
            <a:off x="6172200" y="596900"/>
            <a:ext cx="6448425" cy="8597900"/>
          </a:xfrm>
          <a:prstGeom prst="rect">
            <a:avLst/>
          </a:prstGeom>
        </p:spPr>
        <p:txBody>
          <a:bodyPr lIns="91439" tIns="45719" rIns="91439" bIns="45719">
            <a:noAutofit/>
          </a:bodyPr>
          <a:lstStyle/>
          <a:p>
            <a:pPr/>
          </a:p>
        </p:txBody>
      </p:sp>
      <p:sp>
        <p:nvSpPr>
          <p:cNvPr id="61" name="Folientitel"/>
          <p:cNvSpPr txBox="1"/>
          <p:nvPr>
            <p:ph type="title" hasCustomPrompt="1"/>
          </p:nvPr>
        </p:nvSpPr>
        <p:spPr>
          <a:xfrm>
            <a:off x="698500" y="444500"/>
            <a:ext cx="5105400" cy="1016000"/>
          </a:xfrm>
          <a:prstGeom prst="rect">
            <a:avLst/>
          </a:prstGeom>
        </p:spPr>
        <p:txBody>
          <a:bodyPr/>
          <a:lstStyle>
            <a:lvl1pPr>
              <a:defRPr>
                <a:solidFill>
                  <a:srgbClr val="000000"/>
                </a:solidFill>
              </a:defRPr>
            </a:lvl1pPr>
          </a:lstStyle>
          <a:p>
            <a:pPr/>
            <a:r>
              <a:t>Folientitel</a:t>
            </a:r>
          </a:p>
        </p:txBody>
      </p:sp>
      <p:sp>
        <p:nvSpPr>
          <p:cNvPr id="62" name="Folien-Untertitel"/>
          <p:cNvSpPr txBox="1"/>
          <p:nvPr>
            <p:ph type="body" sz="quarter" idx="22" hasCustomPrompt="1"/>
          </p:nvPr>
        </p:nvSpPr>
        <p:spPr>
          <a:xfrm>
            <a:off x="698500" y="1412977"/>
            <a:ext cx="5105400" cy="671803"/>
          </a:xfrm>
          <a:prstGeom prst="rect">
            <a:avLst/>
          </a:prstGeom>
        </p:spPr>
        <p:txBody>
          <a:bodyPr/>
          <a:lstStyle>
            <a:lvl1pPr marL="0" indent="0" defTabSz="587022">
              <a:lnSpc>
                <a:spcPct val="100000"/>
              </a:lnSpc>
              <a:spcBef>
                <a:spcPts val="0"/>
              </a:spcBef>
              <a:buSzTx/>
              <a:buNone/>
              <a:defRPr b="1" sz="3800"/>
            </a:lvl1pPr>
          </a:lstStyle>
          <a:p>
            <a:pPr/>
            <a:r>
              <a:t>Folien-Untertitel</a:t>
            </a:r>
          </a:p>
        </p:txBody>
      </p:sp>
      <p:sp>
        <p:nvSpPr>
          <p:cNvPr id="63" name="Textebene 1…"/>
          <p:cNvSpPr txBox="1"/>
          <p:nvPr>
            <p:ph type="body" sz="half" idx="1" hasCustomPrompt="1"/>
          </p:nvPr>
        </p:nvSpPr>
        <p:spPr>
          <a:xfrm>
            <a:off x="698500" y="3480196"/>
            <a:ext cx="5105400" cy="5593161"/>
          </a:xfrm>
          <a:prstGeom prst="rect">
            <a:avLst/>
          </a:prstGeom>
        </p:spPr>
        <p:txBody>
          <a:bodyPr/>
          <a:lstStyle/>
          <a:p>
            <a:pPr/>
            <a:r>
              <a:t>Text für Folienpunkt</a:t>
            </a:r>
          </a:p>
          <a:p>
            <a:pPr lvl="1"/>
            <a:r>
              <a:t/>
            </a:r>
          </a:p>
          <a:p>
            <a:pPr lvl="2"/>
            <a:r>
              <a:t/>
            </a:r>
          </a:p>
          <a:p>
            <a:pPr lvl="3"/>
            <a:r>
              <a:t/>
            </a:r>
          </a:p>
          <a:p>
            <a:pPr lvl="4"/>
            <a:r>
              <a:t/>
            </a:r>
          </a:p>
        </p:txBody>
      </p:sp>
      <p:sp>
        <p:nvSpPr>
          <p:cNvPr id="64" name="Foliennummer"/>
          <p:cNvSpPr txBox="1"/>
          <p:nvPr>
            <p:ph type="sldNum" sz="quarter" idx="2"/>
          </p:nvPr>
        </p:nvSpPr>
        <p:spPr>
          <a:xfrm>
            <a:off x="6350067" y="9220199"/>
            <a:ext cx="297892" cy="287479"/>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Abschnitt">
    <p:bg>
      <p:bgPr>
        <a:solidFill>
          <a:srgbClr val="FFFFFF"/>
        </a:solidFill>
      </p:bgPr>
    </p:bg>
    <p:spTree>
      <p:nvGrpSpPr>
        <p:cNvPr id="1" name=""/>
        <p:cNvGrpSpPr/>
        <p:nvPr/>
      </p:nvGrpSpPr>
      <p:grpSpPr>
        <a:xfrm>
          <a:off x="0" y="0"/>
          <a:ext cx="0" cy="0"/>
          <a:chOff x="0" y="0"/>
          <a:chExt cx="0" cy="0"/>
        </a:xfrm>
      </p:grpSpPr>
      <p:sp>
        <p:nvSpPr>
          <p:cNvPr id="71" name="Titel des Abschnitts"/>
          <p:cNvSpPr txBox="1"/>
          <p:nvPr>
            <p:ph type="title" hasCustomPrompt="1"/>
          </p:nvPr>
        </p:nvSpPr>
        <p:spPr>
          <a:xfrm>
            <a:off x="698500" y="3225800"/>
            <a:ext cx="11607800" cy="3302000"/>
          </a:xfrm>
          <a:prstGeom prst="rect">
            <a:avLst/>
          </a:prstGeom>
        </p:spPr>
        <p:txBody>
          <a:bodyPr anchor="ctr"/>
          <a:lstStyle>
            <a:lvl1pPr>
              <a:defRPr b="0" spc="-164" sz="8200">
                <a:solidFill>
                  <a:srgbClr val="000000"/>
                </a:solidFill>
                <a:latin typeface="Helvetica Neue Medium"/>
                <a:ea typeface="Helvetica Neue Medium"/>
                <a:cs typeface="Helvetica Neue Medium"/>
                <a:sym typeface="Helvetica Neue Medium"/>
              </a:defRPr>
            </a:lvl1pPr>
          </a:lstStyle>
          <a:p>
            <a:pPr/>
            <a:r>
              <a:t>Titel des Abschnitts</a:t>
            </a:r>
          </a:p>
        </p:txBody>
      </p:sp>
      <p:sp>
        <p:nvSpPr>
          <p:cNvPr id="72" name="Foliennummer"/>
          <p:cNvSpPr txBox="1"/>
          <p:nvPr>
            <p:ph type="sldNum" sz="quarter" idx="2"/>
          </p:nvPr>
        </p:nvSpPr>
        <p:spPr>
          <a:xfrm>
            <a:off x="6350067" y="9220199"/>
            <a:ext cx="297892" cy="287479"/>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Nur Titel">
    <p:bg>
      <p:bgPr>
        <a:solidFill>
          <a:srgbClr val="FFFFFF"/>
        </a:solidFill>
      </p:bgPr>
    </p:bg>
    <p:spTree>
      <p:nvGrpSpPr>
        <p:cNvPr id="1" name=""/>
        <p:cNvGrpSpPr/>
        <p:nvPr/>
      </p:nvGrpSpPr>
      <p:grpSpPr>
        <a:xfrm>
          <a:off x="0" y="0"/>
          <a:ext cx="0" cy="0"/>
          <a:chOff x="0" y="0"/>
          <a:chExt cx="0" cy="0"/>
        </a:xfrm>
      </p:grpSpPr>
      <p:sp>
        <p:nvSpPr>
          <p:cNvPr id="79" name="Folientitel"/>
          <p:cNvSpPr txBox="1"/>
          <p:nvPr>
            <p:ph type="title" hasCustomPrompt="1"/>
          </p:nvPr>
        </p:nvSpPr>
        <p:spPr>
          <a:prstGeom prst="rect">
            <a:avLst/>
          </a:prstGeom>
        </p:spPr>
        <p:txBody>
          <a:bodyPr/>
          <a:lstStyle>
            <a:lvl1pPr>
              <a:defRPr>
                <a:solidFill>
                  <a:srgbClr val="000000"/>
                </a:solidFill>
              </a:defRPr>
            </a:lvl1pPr>
          </a:lstStyle>
          <a:p>
            <a:pPr/>
            <a:r>
              <a:t>Folientitel</a:t>
            </a:r>
          </a:p>
        </p:txBody>
      </p:sp>
      <p:sp>
        <p:nvSpPr>
          <p:cNvPr id="80" name="Folien-Untertitel"/>
          <p:cNvSpPr txBox="1"/>
          <p:nvPr>
            <p:ph type="body" sz="quarter" idx="21" hasCustomPrompt="1"/>
          </p:nvPr>
        </p:nvSpPr>
        <p:spPr>
          <a:xfrm>
            <a:off x="698500" y="1412977"/>
            <a:ext cx="11607801" cy="671803"/>
          </a:xfrm>
          <a:prstGeom prst="rect">
            <a:avLst/>
          </a:prstGeom>
        </p:spPr>
        <p:txBody>
          <a:bodyPr/>
          <a:lstStyle>
            <a:lvl1pPr marL="0" indent="0" defTabSz="587022">
              <a:lnSpc>
                <a:spcPct val="100000"/>
              </a:lnSpc>
              <a:spcBef>
                <a:spcPts val="0"/>
              </a:spcBef>
              <a:buSzTx/>
              <a:buNone/>
              <a:defRPr b="1" sz="3800"/>
            </a:lvl1pPr>
          </a:lstStyle>
          <a:p>
            <a:pPr/>
            <a:r>
              <a:t>Folien-Untertitel</a:t>
            </a:r>
          </a:p>
        </p:txBody>
      </p:sp>
      <p:sp>
        <p:nvSpPr>
          <p:cNvPr id="81" name="Foliennummer"/>
          <p:cNvSpPr txBox="1"/>
          <p:nvPr>
            <p:ph type="sldNum" sz="quarter" idx="2"/>
          </p:nvPr>
        </p:nvSpPr>
        <p:spPr>
          <a:xfrm>
            <a:off x="6350067" y="9220199"/>
            <a:ext cx="297892" cy="287479"/>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Agenda">
    <p:bg>
      <p:bgPr>
        <a:solidFill>
          <a:srgbClr val="FFFFFF"/>
        </a:solidFill>
      </p:bgPr>
    </p:bg>
    <p:spTree>
      <p:nvGrpSpPr>
        <p:cNvPr id="1" name=""/>
        <p:cNvGrpSpPr/>
        <p:nvPr/>
      </p:nvGrpSpPr>
      <p:grpSpPr>
        <a:xfrm>
          <a:off x="0" y="0"/>
          <a:ext cx="0" cy="0"/>
          <a:chOff x="0" y="0"/>
          <a:chExt cx="0" cy="0"/>
        </a:xfrm>
      </p:grpSpPr>
      <p:sp>
        <p:nvSpPr>
          <p:cNvPr id="88" name="Agenda-Titel"/>
          <p:cNvSpPr txBox="1"/>
          <p:nvPr>
            <p:ph type="title" hasCustomPrompt="1"/>
          </p:nvPr>
        </p:nvSpPr>
        <p:spPr>
          <a:xfrm>
            <a:off x="698500" y="444500"/>
            <a:ext cx="11607800" cy="1016000"/>
          </a:xfrm>
          <a:prstGeom prst="rect">
            <a:avLst/>
          </a:prstGeom>
        </p:spPr>
        <p:txBody>
          <a:bodyPr/>
          <a:lstStyle>
            <a:lvl1pPr>
              <a:defRPr>
                <a:solidFill>
                  <a:srgbClr val="000000"/>
                </a:solidFill>
              </a:defRPr>
            </a:lvl1pPr>
          </a:lstStyle>
          <a:p>
            <a:pPr/>
            <a:r>
              <a:t>Agenda-Titel</a:t>
            </a:r>
          </a:p>
        </p:txBody>
      </p:sp>
      <p:sp>
        <p:nvSpPr>
          <p:cNvPr id="89" name="Agenda-Untertitel"/>
          <p:cNvSpPr txBox="1"/>
          <p:nvPr>
            <p:ph type="body" sz="quarter" idx="21" hasCustomPrompt="1"/>
          </p:nvPr>
        </p:nvSpPr>
        <p:spPr>
          <a:xfrm>
            <a:off x="698500" y="1409700"/>
            <a:ext cx="11607801" cy="671802"/>
          </a:xfrm>
          <a:prstGeom prst="rect">
            <a:avLst/>
          </a:prstGeom>
        </p:spPr>
        <p:txBody>
          <a:bodyPr/>
          <a:lstStyle>
            <a:lvl1pPr marL="0" indent="0" defTabSz="587022">
              <a:lnSpc>
                <a:spcPct val="100000"/>
              </a:lnSpc>
              <a:spcBef>
                <a:spcPts val="0"/>
              </a:spcBef>
              <a:buSzTx/>
              <a:buNone/>
              <a:defRPr b="1" sz="3800"/>
            </a:lvl1pPr>
          </a:lstStyle>
          <a:p>
            <a:pPr/>
            <a:r>
              <a:t>Agenda-Untertitel</a:t>
            </a:r>
          </a:p>
        </p:txBody>
      </p:sp>
      <p:sp>
        <p:nvSpPr>
          <p:cNvPr id="90" name="Textebene 1…"/>
          <p:cNvSpPr txBox="1"/>
          <p:nvPr>
            <p:ph type="body" idx="1" hasCustomPrompt="1"/>
          </p:nvPr>
        </p:nvSpPr>
        <p:spPr>
          <a:xfrm>
            <a:off x="698500" y="2959100"/>
            <a:ext cx="11607800" cy="6096000"/>
          </a:xfrm>
          <a:prstGeom prst="rect">
            <a:avLst/>
          </a:prstGeom>
        </p:spPr>
        <p:txBody>
          <a:bodyPr/>
          <a:lstStyle>
            <a:lvl1pPr marL="0" indent="0">
              <a:spcBef>
                <a:spcPts val="1300"/>
              </a:spcBef>
              <a:buSzTx/>
              <a:buNone/>
              <a:defRPr spc="-38" sz="3800">
                <a:solidFill>
                  <a:srgbClr val="000000"/>
                </a:solidFill>
              </a:defRPr>
            </a:lvl1pPr>
            <a:lvl2pPr marL="0" indent="457200">
              <a:spcBef>
                <a:spcPts val="1300"/>
              </a:spcBef>
              <a:buSzTx/>
              <a:buNone/>
              <a:defRPr spc="-38" sz="3800">
                <a:solidFill>
                  <a:srgbClr val="000000"/>
                </a:solidFill>
              </a:defRPr>
            </a:lvl2pPr>
            <a:lvl3pPr marL="0" indent="914400">
              <a:spcBef>
                <a:spcPts val="1300"/>
              </a:spcBef>
              <a:buSzTx/>
              <a:buNone/>
              <a:defRPr spc="-38" sz="3800">
                <a:solidFill>
                  <a:srgbClr val="000000"/>
                </a:solidFill>
              </a:defRPr>
            </a:lvl3pPr>
            <a:lvl4pPr marL="0" indent="1371600">
              <a:spcBef>
                <a:spcPts val="1300"/>
              </a:spcBef>
              <a:buSzTx/>
              <a:buNone/>
              <a:defRPr spc="-38" sz="3800">
                <a:solidFill>
                  <a:srgbClr val="000000"/>
                </a:solidFill>
              </a:defRPr>
            </a:lvl4pPr>
            <a:lvl5pPr marL="0" indent="1828800">
              <a:spcBef>
                <a:spcPts val="1300"/>
              </a:spcBef>
              <a:buSzTx/>
              <a:buNone/>
              <a:defRPr spc="-38" sz="3800">
                <a:solidFill>
                  <a:srgbClr val="000000"/>
                </a:solidFill>
              </a:defRPr>
            </a:lvl5pPr>
          </a:lstStyle>
          <a:p>
            <a:pPr/>
            <a:r>
              <a:t>Agendathemen</a:t>
            </a:r>
          </a:p>
          <a:p>
            <a:pPr lvl="1"/>
            <a:r>
              <a:t/>
            </a:r>
          </a:p>
          <a:p>
            <a:pPr lvl="2"/>
            <a:r>
              <a:t/>
            </a:r>
          </a:p>
          <a:p>
            <a:pPr lvl="3"/>
            <a:r>
              <a:t/>
            </a:r>
          </a:p>
          <a:p>
            <a:pPr lvl="4"/>
            <a:r>
              <a:t/>
            </a:r>
          </a:p>
        </p:txBody>
      </p:sp>
      <p:sp>
        <p:nvSpPr>
          <p:cNvPr id="91" name="Foliennummer"/>
          <p:cNvSpPr txBox="1"/>
          <p:nvPr>
            <p:ph type="sldNum" sz="quarter" idx="2"/>
          </p:nvPr>
        </p:nvSpPr>
        <p:spPr>
          <a:xfrm>
            <a:off x="6350067" y="9220199"/>
            <a:ext cx="297892" cy="287479"/>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Aufstellung">
    <p:bg>
      <p:bgPr>
        <a:solidFill>
          <a:srgbClr val="FFFFFF"/>
        </a:solidFill>
      </p:bgPr>
    </p:bg>
    <p:spTree>
      <p:nvGrpSpPr>
        <p:cNvPr id="1" name=""/>
        <p:cNvGrpSpPr/>
        <p:nvPr/>
      </p:nvGrpSpPr>
      <p:grpSpPr>
        <a:xfrm>
          <a:off x="0" y="0"/>
          <a:ext cx="0" cy="0"/>
          <a:chOff x="0" y="0"/>
          <a:chExt cx="0" cy="0"/>
        </a:xfrm>
      </p:grpSpPr>
      <p:sp>
        <p:nvSpPr>
          <p:cNvPr id="98" name="Textebene 1…"/>
          <p:cNvSpPr txBox="1"/>
          <p:nvPr>
            <p:ph type="body" sz="half" idx="1" hasCustomPrompt="1"/>
          </p:nvPr>
        </p:nvSpPr>
        <p:spPr>
          <a:xfrm>
            <a:off x="698500" y="3568700"/>
            <a:ext cx="11607800" cy="2617788"/>
          </a:xfrm>
          <a:prstGeom prst="rect">
            <a:avLst/>
          </a:prstGeom>
        </p:spPr>
        <p:txBody>
          <a:bodyPr anchor="ctr"/>
          <a:lstStyle>
            <a:lvl1pPr marL="0" indent="0" algn="ctr">
              <a:lnSpc>
                <a:spcPct val="80000"/>
              </a:lnSpc>
              <a:spcBef>
                <a:spcPts val="0"/>
              </a:spcBef>
              <a:buSzTx/>
              <a:buNone/>
              <a:defRPr spc="-164" sz="8200">
                <a:solidFill>
                  <a:srgbClr val="000000"/>
                </a:solidFill>
                <a:latin typeface="Helvetica Neue Medium"/>
                <a:ea typeface="Helvetica Neue Medium"/>
                <a:cs typeface="Helvetica Neue Medium"/>
                <a:sym typeface="Helvetica Neue Medium"/>
              </a:defRPr>
            </a:lvl1pPr>
            <a:lvl2pPr marL="0" indent="457200" algn="ctr">
              <a:lnSpc>
                <a:spcPct val="80000"/>
              </a:lnSpc>
              <a:spcBef>
                <a:spcPts val="0"/>
              </a:spcBef>
              <a:buSzTx/>
              <a:buNone/>
              <a:defRPr spc="-164" sz="8200">
                <a:solidFill>
                  <a:srgbClr val="000000"/>
                </a:solidFill>
                <a:latin typeface="Helvetica Neue Medium"/>
                <a:ea typeface="Helvetica Neue Medium"/>
                <a:cs typeface="Helvetica Neue Medium"/>
                <a:sym typeface="Helvetica Neue Medium"/>
              </a:defRPr>
            </a:lvl2pPr>
            <a:lvl3pPr marL="0" indent="914400" algn="ctr">
              <a:lnSpc>
                <a:spcPct val="80000"/>
              </a:lnSpc>
              <a:spcBef>
                <a:spcPts val="0"/>
              </a:spcBef>
              <a:buSzTx/>
              <a:buNone/>
              <a:defRPr spc="-164" sz="8200">
                <a:solidFill>
                  <a:srgbClr val="000000"/>
                </a:solidFill>
                <a:latin typeface="Helvetica Neue Medium"/>
                <a:ea typeface="Helvetica Neue Medium"/>
                <a:cs typeface="Helvetica Neue Medium"/>
                <a:sym typeface="Helvetica Neue Medium"/>
              </a:defRPr>
            </a:lvl3pPr>
            <a:lvl4pPr marL="0" indent="1371600" algn="ctr">
              <a:lnSpc>
                <a:spcPct val="80000"/>
              </a:lnSpc>
              <a:spcBef>
                <a:spcPts val="0"/>
              </a:spcBef>
              <a:buSzTx/>
              <a:buNone/>
              <a:defRPr spc="-164" sz="8200">
                <a:solidFill>
                  <a:srgbClr val="000000"/>
                </a:solidFill>
                <a:latin typeface="Helvetica Neue Medium"/>
                <a:ea typeface="Helvetica Neue Medium"/>
                <a:cs typeface="Helvetica Neue Medium"/>
                <a:sym typeface="Helvetica Neue Medium"/>
              </a:defRPr>
            </a:lvl4pPr>
            <a:lvl5pPr marL="0" indent="1828800" algn="ctr">
              <a:lnSpc>
                <a:spcPct val="80000"/>
              </a:lnSpc>
              <a:spcBef>
                <a:spcPts val="0"/>
              </a:spcBef>
              <a:buSzTx/>
              <a:buNone/>
              <a:defRPr spc="-164" sz="8200">
                <a:solidFill>
                  <a:srgbClr val="000000"/>
                </a:solidFill>
                <a:latin typeface="Helvetica Neue Medium"/>
                <a:ea typeface="Helvetica Neue Medium"/>
                <a:cs typeface="Helvetica Neue Medium"/>
                <a:sym typeface="Helvetica Neue Medium"/>
              </a:defRPr>
            </a:lvl5pPr>
          </a:lstStyle>
          <a:p>
            <a:pPr/>
            <a:r>
              <a:t>Aufstellung</a:t>
            </a:r>
          </a:p>
          <a:p>
            <a:pPr lvl="1"/>
            <a:r>
              <a:t/>
            </a:r>
          </a:p>
          <a:p>
            <a:pPr lvl="2"/>
            <a:r>
              <a:t/>
            </a:r>
          </a:p>
          <a:p>
            <a:pPr lvl="3"/>
            <a:r>
              <a:t/>
            </a:r>
          </a:p>
          <a:p>
            <a:pPr lvl="4"/>
            <a:r>
              <a:t/>
            </a:r>
          </a:p>
        </p:txBody>
      </p:sp>
      <p:sp>
        <p:nvSpPr>
          <p:cNvPr id="99" name="Foliennummer"/>
          <p:cNvSpPr txBox="1"/>
          <p:nvPr>
            <p:ph type="sldNum" sz="quarter" idx="2"/>
          </p:nvPr>
        </p:nvSpPr>
        <p:spPr>
          <a:xfrm>
            <a:off x="6350067" y="9220199"/>
            <a:ext cx="297892" cy="287479"/>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Fakt (groß)">
    <p:bg>
      <p:bgPr>
        <a:solidFill>
          <a:srgbClr val="FFFFFF"/>
        </a:solidFill>
      </p:bgPr>
    </p:bg>
    <p:spTree>
      <p:nvGrpSpPr>
        <p:cNvPr id="1" name=""/>
        <p:cNvGrpSpPr/>
        <p:nvPr/>
      </p:nvGrpSpPr>
      <p:grpSpPr>
        <a:xfrm>
          <a:off x="0" y="0"/>
          <a:ext cx="0" cy="0"/>
          <a:chOff x="0" y="0"/>
          <a:chExt cx="0" cy="0"/>
        </a:xfrm>
      </p:grpSpPr>
      <p:sp>
        <p:nvSpPr>
          <p:cNvPr id="106" name="Fakten"/>
          <p:cNvSpPr txBox="1"/>
          <p:nvPr>
            <p:ph type="body" sz="quarter" idx="21" hasCustomPrompt="1"/>
          </p:nvPr>
        </p:nvSpPr>
        <p:spPr>
          <a:xfrm>
            <a:off x="698500" y="6209979"/>
            <a:ext cx="11607800" cy="671803"/>
          </a:xfrm>
          <a:prstGeom prst="rect">
            <a:avLst/>
          </a:prstGeom>
        </p:spPr>
        <p:txBody>
          <a:bodyPr/>
          <a:lstStyle>
            <a:lvl1pPr marL="0" indent="0" algn="ctr">
              <a:lnSpc>
                <a:spcPct val="100000"/>
              </a:lnSpc>
              <a:spcBef>
                <a:spcPts val="0"/>
              </a:spcBef>
              <a:buSzTx/>
              <a:buNone/>
              <a:defRPr b="1" sz="3800">
                <a:solidFill>
                  <a:srgbClr val="000000"/>
                </a:solidFill>
              </a:defRPr>
            </a:lvl1pPr>
          </a:lstStyle>
          <a:p>
            <a:pPr/>
            <a:r>
              <a:t>Fakten</a:t>
            </a:r>
          </a:p>
        </p:txBody>
      </p:sp>
      <p:sp>
        <p:nvSpPr>
          <p:cNvPr id="107" name="Textebene 1…"/>
          <p:cNvSpPr txBox="1"/>
          <p:nvPr>
            <p:ph type="body" idx="1" hasCustomPrompt="1"/>
          </p:nvPr>
        </p:nvSpPr>
        <p:spPr>
          <a:xfrm>
            <a:off x="698500" y="999066"/>
            <a:ext cx="11607800" cy="5210914"/>
          </a:xfrm>
          <a:prstGeom prst="rect">
            <a:avLst/>
          </a:prstGeom>
        </p:spPr>
        <p:txBody>
          <a:bodyPr anchor="b"/>
          <a:lstStyle>
            <a:lvl1pPr marL="0" indent="0" algn="ctr">
              <a:lnSpc>
                <a:spcPct val="80000"/>
              </a:lnSpc>
              <a:spcBef>
                <a:spcPts val="0"/>
              </a:spcBef>
              <a:buSzTx/>
              <a:buNone/>
              <a:defRPr b="1" spc="-176" sz="17600">
                <a:solidFill>
                  <a:srgbClr val="000000"/>
                </a:solidFill>
              </a:defRPr>
            </a:lvl1pPr>
            <a:lvl2pPr marL="0" indent="457200" algn="ctr">
              <a:lnSpc>
                <a:spcPct val="80000"/>
              </a:lnSpc>
              <a:spcBef>
                <a:spcPts val="0"/>
              </a:spcBef>
              <a:buSzTx/>
              <a:buNone/>
              <a:defRPr b="1" spc="-176" sz="17600">
                <a:solidFill>
                  <a:srgbClr val="000000"/>
                </a:solidFill>
              </a:defRPr>
            </a:lvl2pPr>
            <a:lvl3pPr marL="0" indent="914400" algn="ctr">
              <a:lnSpc>
                <a:spcPct val="80000"/>
              </a:lnSpc>
              <a:spcBef>
                <a:spcPts val="0"/>
              </a:spcBef>
              <a:buSzTx/>
              <a:buNone/>
              <a:defRPr b="1" spc="-176" sz="17600">
                <a:solidFill>
                  <a:srgbClr val="000000"/>
                </a:solidFill>
              </a:defRPr>
            </a:lvl3pPr>
            <a:lvl4pPr marL="0" indent="1371600" algn="ctr">
              <a:lnSpc>
                <a:spcPct val="80000"/>
              </a:lnSpc>
              <a:spcBef>
                <a:spcPts val="0"/>
              </a:spcBef>
              <a:buSzTx/>
              <a:buNone/>
              <a:defRPr b="1" spc="-176" sz="17600">
                <a:solidFill>
                  <a:srgbClr val="000000"/>
                </a:solidFill>
              </a:defRPr>
            </a:lvl4pPr>
            <a:lvl5pPr marL="0" indent="1828800" algn="ctr">
              <a:lnSpc>
                <a:spcPct val="80000"/>
              </a:lnSpc>
              <a:spcBef>
                <a:spcPts val="0"/>
              </a:spcBef>
              <a:buSzTx/>
              <a:buNone/>
              <a:defRPr b="1" spc="-176" sz="17600">
                <a:solidFill>
                  <a:srgbClr val="000000"/>
                </a:solidFill>
              </a:defRPr>
            </a:lvl5pPr>
          </a:lstStyle>
          <a:p>
            <a:pPr/>
            <a:r>
              <a:t>100 %</a:t>
            </a:r>
          </a:p>
          <a:p>
            <a:pPr lvl="1"/>
            <a:r>
              <a:t/>
            </a:r>
          </a:p>
          <a:p>
            <a:pPr lvl="2"/>
            <a:r>
              <a:t/>
            </a:r>
          </a:p>
          <a:p>
            <a:pPr lvl="3"/>
            <a:r>
              <a:t/>
            </a:r>
          </a:p>
          <a:p>
            <a:pPr lvl="4"/>
            <a:r>
              <a:t/>
            </a:r>
          </a:p>
        </p:txBody>
      </p:sp>
      <p:sp>
        <p:nvSpPr>
          <p:cNvPr id="108" name="Foliennummer"/>
          <p:cNvSpPr txBox="1"/>
          <p:nvPr>
            <p:ph type="sldNum" sz="quarter" idx="2"/>
          </p:nvPr>
        </p:nvSpPr>
        <p:spPr>
          <a:xfrm>
            <a:off x="6350067" y="9220199"/>
            <a:ext cx="297892" cy="287479"/>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Zitat">
    <p:bg>
      <p:bgPr>
        <a:solidFill>
          <a:srgbClr val="FFFFFF"/>
        </a:solidFill>
      </p:bgPr>
    </p:bg>
    <p:spTree>
      <p:nvGrpSpPr>
        <p:cNvPr id="1" name=""/>
        <p:cNvGrpSpPr/>
        <p:nvPr/>
      </p:nvGrpSpPr>
      <p:grpSpPr>
        <a:xfrm>
          <a:off x="0" y="0"/>
          <a:ext cx="0" cy="0"/>
          <a:chOff x="0" y="0"/>
          <a:chExt cx="0" cy="0"/>
        </a:xfrm>
      </p:grpSpPr>
      <p:sp>
        <p:nvSpPr>
          <p:cNvPr id="115" name="Textebene 1…"/>
          <p:cNvSpPr txBox="1"/>
          <p:nvPr>
            <p:ph type="body" sz="half" idx="1" hasCustomPrompt="1"/>
          </p:nvPr>
        </p:nvSpPr>
        <p:spPr>
          <a:xfrm>
            <a:off x="736600" y="3721100"/>
            <a:ext cx="11531600" cy="2324100"/>
          </a:xfrm>
          <a:prstGeom prst="rect">
            <a:avLst/>
          </a:prstGeom>
        </p:spPr>
        <p:txBody>
          <a:bodyPr anchor="ctr"/>
          <a:lstStyle>
            <a:lvl1pPr marL="457200" indent="-342900">
              <a:spcBef>
                <a:spcPts val="0"/>
              </a:spcBef>
              <a:buSzTx/>
              <a:buNone/>
              <a:defRPr spc="-119" sz="6000">
                <a:solidFill>
                  <a:srgbClr val="000000"/>
                </a:solidFill>
                <a:latin typeface="Helvetica Neue Medium"/>
                <a:ea typeface="Helvetica Neue Medium"/>
                <a:cs typeface="Helvetica Neue Medium"/>
                <a:sym typeface="Helvetica Neue Medium"/>
              </a:defRPr>
            </a:lvl1pPr>
            <a:lvl2pPr marL="457200" indent="114300">
              <a:spcBef>
                <a:spcPts val="0"/>
              </a:spcBef>
              <a:buSzTx/>
              <a:buNone/>
              <a:defRPr spc="-119" sz="6000">
                <a:solidFill>
                  <a:srgbClr val="000000"/>
                </a:solidFill>
                <a:latin typeface="Helvetica Neue Medium"/>
                <a:ea typeface="Helvetica Neue Medium"/>
                <a:cs typeface="Helvetica Neue Medium"/>
                <a:sym typeface="Helvetica Neue Medium"/>
              </a:defRPr>
            </a:lvl2pPr>
            <a:lvl3pPr marL="457200" indent="571500">
              <a:spcBef>
                <a:spcPts val="0"/>
              </a:spcBef>
              <a:buSzTx/>
              <a:buNone/>
              <a:defRPr spc="-119" sz="6000">
                <a:solidFill>
                  <a:srgbClr val="000000"/>
                </a:solidFill>
                <a:latin typeface="Helvetica Neue Medium"/>
                <a:ea typeface="Helvetica Neue Medium"/>
                <a:cs typeface="Helvetica Neue Medium"/>
                <a:sym typeface="Helvetica Neue Medium"/>
              </a:defRPr>
            </a:lvl3pPr>
            <a:lvl4pPr marL="457200" indent="1028700">
              <a:spcBef>
                <a:spcPts val="0"/>
              </a:spcBef>
              <a:buSzTx/>
              <a:buNone/>
              <a:defRPr spc="-119" sz="6000">
                <a:solidFill>
                  <a:srgbClr val="000000"/>
                </a:solidFill>
                <a:latin typeface="Helvetica Neue Medium"/>
                <a:ea typeface="Helvetica Neue Medium"/>
                <a:cs typeface="Helvetica Neue Medium"/>
                <a:sym typeface="Helvetica Neue Medium"/>
              </a:defRPr>
            </a:lvl4pPr>
            <a:lvl5pPr marL="457200" indent="1485900">
              <a:spcBef>
                <a:spcPts val="0"/>
              </a:spcBef>
              <a:buSzTx/>
              <a:buNone/>
              <a:defRPr spc="-119" sz="6000">
                <a:solidFill>
                  <a:srgbClr val="000000"/>
                </a:solidFill>
                <a:latin typeface="Helvetica Neue Medium"/>
                <a:ea typeface="Helvetica Neue Medium"/>
                <a:cs typeface="Helvetica Neue Medium"/>
                <a:sym typeface="Helvetica Neue Medium"/>
              </a:defRPr>
            </a:lvl5pPr>
          </a:lstStyle>
          <a:p>
            <a:pPr/>
            <a:r>
              <a:t>„Bemerkenswert“</a:t>
            </a:r>
          </a:p>
          <a:p>
            <a:pPr lvl="1"/>
            <a:r>
              <a:t/>
            </a:r>
          </a:p>
          <a:p>
            <a:pPr lvl="2"/>
            <a:r>
              <a:t/>
            </a:r>
          </a:p>
          <a:p>
            <a:pPr lvl="3"/>
            <a:r>
              <a:t/>
            </a:r>
          </a:p>
          <a:p>
            <a:pPr lvl="4"/>
            <a:r>
              <a:t/>
            </a:r>
          </a:p>
        </p:txBody>
      </p:sp>
      <p:sp>
        <p:nvSpPr>
          <p:cNvPr id="116" name="Quellenangabe"/>
          <p:cNvSpPr txBox="1"/>
          <p:nvPr>
            <p:ph type="body" sz="quarter" idx="21" hasCustomPrompt="1"/>
          </p:nvPr>
        </p:nvSpPr>
        <p:spPr>
          <a:xfrm>
            <a:off x="1219200" y="6426200"/>
            <a:ext cx="11049000" cy="461059"/>
          </a:xfrm>
          <a:prstGeom prst="rect">
            <a:avLst/>
          </a:prstGeom>
        </p:spPr>
        <p:txBody>
          <a:bodyPr/>
          <a:lstStyle>
            <a:lvl1pPr marL="0" indent="0" defTabSz="563541">
              <a:lnSpc>
                <a:spcPct val="100000"/>
              </a:lnSpc>
              <a:spcBef>
                <a:spcPts val="0"/>
              </a:spcBef>
              <a:buSzTx/>
              <a:buNone/>
              <a:defRPr b="1" sz="2304">
                <a:solidFill>
                  <a:srgbClr val="000000"/>
                </a:solidFill>
              </a:defRPr>
            </a:lvl1pPr>
          </a:lstStyle>
          <a:p>
            <a:pPr/>
            <a:r>
              <a:t>Quellenangabe</a:t>
            </a:r>
          </a:p>
        </p:txBody>
      </p:sp>
      <p:sp>
        <p:nvSpPr>
          <p:cNvPr id="117" name="Foliennummer"/>
          <p:cNvSpPr txBox="1"/>
          <p:nvPr>
            <p:ph type="sldNum" sz="quarter" idx="2"/>
          </p:nvPr>
        </p:nvSpPr>
        <p:spPr>
          <a:xfrm>
            <a:off x="6350067" y="9220199"/>
            <a:ext cx="297892" cy="287479"/>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Foto - 3 Stück">
    <p:bg>
      <p:bgPr>
        <a:solidFill>
          <a:srgbClr val="FFFFFF"/>
        </a:solidFill>
      </p:bgPr>
    </p:bg>
    <p:spTree>
      <p:nvGrpSpPr>
        <p:cNvPr id="1" name=""/>
        <p:cNvGrpSpPr/>
        <p:nvPr/>
      </p:nvGrpSpPr>
      <p:grpSpPr>
        <a:xfrm>
          <a:off x="0" y="0"/>
          <a:ext cx="0" cy="0"/>
          <a:chOff x="0" y="0"/>
          <a:chExt cx="0" cy="0"/>
        </a:xfrm>
      </p:grpSpPr>
      <p:sp>
        <p:nvSpPr>
          <p:cNvPr id="124" name="Bild"/>
          <p:cNvSpPr/>
          <p:nvPr>
            <p:ph type="pic" idx="21"/>
          </p:nvPr>
        </p:nvSpPr>
        <p:spPr>
          <a:xfrm>
            <a:off x="-2082800" y="687558"/>
            <a:ext cx="11165190" cy="8373892"/>
          </a:xfrm>
          <a:prstGeom prst="rect">
            <a:avLst/>
          </a:prstGeom>
        </p:spPr>
        <p:txBody>
          <a:bodyPr lIns="91439" tIns="45719" rIns="91439" bIns="45719">
            <a:noAutofit/>
          </a:bodyPr>
          <a:lstStyle/>
          <a:p>
            <a:pPr/>
          </a:p>
        </p:txBody>
      </p:sp>
      <p:sp>
        <p:nvSpPr>
          <p:cNvPr id="125" name="Bild"/>
          <p:cNvSpPr/>
          <p:nvPr>
            <p:ph type="pic" sz="half" idx="22"/>
          </p:nvPr>
        </p:nvSpPr>
        <p:spPr>
          <a:xfrm>
            <a:off x="6597650" y="292100"/>
            <a:ext cx="5740400" cy="4592321"/>
          </a:xfrm>
          <a:prstGeom prst="rect">
            <a:avLst/>
          </a:prstGeom>
        </p:spPr>
        <p:txBody>
          <a:bodyPr lIns="91439" tIns="45719" rIns="91439" bIns="45719">
            <a:noAutofit/>
          </a:bodyPr>
          <a:lstStyle/>
          <a:p>
            <a:pPr/>
          </a:p>
        </p:txBody>
      </p:sp>
      <p:sp>
        <p:nvSpPr>
          <p:cNvPr id="126" name="Bild"/>
          <p:cNvSpPr/>
          <p:nvPr>
            <p:ph type="pic" idx="23"/>
          </p:nvPr>
        </p:nvSpPr>
        <p:spPr>
          <a:xfrm>
            <a:off x="4984750" y="2749550"/>
            <a:ext cx="7937500" cy="9238276"/>
          </a:xfrm>
          <a:prstGeom prst="rect">
            <a:avLst/>
          </a:prstGeom>
        </p:spPr>
        <p:txBody>
          <a:bodyPr lIns="91439" tIns="45719" rIns="91439" bIns="45719">
            <a:noAutofit/>
          </a:bodyPr>
          <a:lstStyle/>
          <a:p>
            <a:pPr/>
          </a:p>
        </p:txBody>
      </p:sp>
      <p:sp>
        <p:nvSpPr>
          <p:cNvPr id="127" name="Foliennummer"/>
          <p:cNvSpPr txBox="1"/>
          <p:nvPr>
            <p:ph type="sldNum" sz="quarter" idx="2"/>
          </p:nvPr>
        </p:nvSpPr>
        <p:spPr>
          <a:xfrm>
            <a:off x="6350067" y="9220199"/>
            <a:ext cx="297892" cy="287479"/>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Foto">
    <p:bg>
      <p:bgPr>
        <a:solidFill>
          <a:srgbClr val="FFFFFF"/>
        </a:solidFill>
      </p:bgPr>
    </p:bg>
    <p:spTree>
      <p:nvGrpSpPr>
        <p:cNvPr id="1" name=""/>
        <p:cNvGrpSpPr/>
        <p:nvPr/>
      </p:nvGrpSpPr>
      <p:grpSpPr>
        <a:xfrm>
          <a:off x="0" y="0"/>
          <a:ext cx="0" cy="0"/>
          <a:chOff x="0" y="0"/>
          <a:chExt cx="0" cy="0"/>
        </a:xfrm>
      </p:grpSpPr>
      <p:sp>
        <p:nvSpPr>
          <p:cNvPr id="134" name="886640052_3195x2556.jpeg"/>
          <p:cNvSpPr/>
          <p:nvPr>
            <p:ph type="pic" idx="21"/>
          </p:nvPr>
        </p:nvSpPr>
        <p:spPr>
          <a:xfrm>
            <a:off x="-1016000" y="-1054100"/>
            <a:ext cx="14427200" cy="11541760"/>
          </a:xfrm>
          <a:prstGeom prst="rect">
            <a:avLst/>
          </a:prstGeom>
        </p:spPr>
        <p:txBody>
          <a:bodyPr lIns="91439" tIns="45719" rIns="91439" bIns="45719">
            <a:noAutofit/>
          </a:bodyPr>
          <a:lstStyle/>
          <a:p>
            <a:pPr/>
          </a:p>
        </p:txBody>
      </p:sp>
      <p:sp>
        <p:nvSpPr>
          <p:cNvPr id="135" name="Foliennummer"/>
          <p:cNvSpPr txBox="1"/>
          <p:nvPr>
            <p:ph type="sldNum" sz="quarter" idx="2"/>
          </p:nvPr>
        </p:nvSpPr>
        <p:spPr>
          <a:xfrm>
            <a:off x="6353454" y="9220199"/>
            <a:ext cx="297892" cy="287479"/>
          </a:xfrm>
          <a:prstGeom prst="rect">
            <a:avLst/>
          </a:prstGeom>
        </p:spPr>
        <p:txBody>
          <a:bodyPr/>
          <a:lstStyle>
            <a:lvl1pPr>
              <a:defRPr>
                <a:solidFill>
                  <a:srgbClr val="FFFFFF"/>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Leer">
    <p:bg>
      <p:bgPr>
        <a:solidFill>
          <a:srgbClr val="FFFFFF"/>
        </a:solidFill>
      </p:bgPr>
    </p:bg>
    <p:spTree>
      <p:nvGrpSpPr>
        <p:cNvPr id="1" name=""/>
        <p:cNvGrpSpPr/>
        <p:nvPr/>
      </p:nvGrpSpPr>
      <p:grpSpPr>
        <a:xfrm>
          <a:off x="0" y="0"/>
          <a:ext cx="0" cy="0"/>
          <a:chOff x="0" y="0"/>
          <a:chExt cx="0" cy="0"/>
        </a:xfrm>
      </p:grpSpPr>
      <p:sp>
        <p:nvSpPr>
          <p:cNvPr id="142" name="Foliennummer"/>
          <p:cNvSpPr txBox="1"/>
          <p:nvPr>
            <p:ph type="sldNum" sz="quarter" idx="2"/>
          </p:nvPr>
        </p:nvSpPr>
        <p:spPr>
          <a:xfrm>
            <a:off x="6350067" y="9220199"/>
            <a:ext cx="297892" cy="287479"/>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gradFill flip="none" rotWithShape="1">
          <a:gsLst>
            <a:gs pos="0">
              <a:srgbClr val="4E76CD"/>
            </a:gs>
            <a:gs pos="100000">
              <a:srgbClr val="769CE0"/>
            </a:gs>
          </a:gsLst>
          <a:lin ang="5400000" scaled="0"/>
        </a:gradFill>
      </p:bgPr>
    </p:bg>
    <p:spTree>
      <p:nvGrpSpPr>
        <p:cNvPr id="1" name=""/>
        <p:cNvGrpSpPr/>
        <p:nvPr/>
      </p:nvGrpSpPr>
      <p:grpSpPr>
        <a:xfrm>
          <a:off x="0" y="0"/>
          <a:ext cx="0" cy="0"/>
          <a:chOff x="0" y="0"/>
          <a:chExt cx="0" cy="0"/>
        </a:xfrm>
      </p:grpSpPr>
      <p:sp>
        <p:nvSpPr>
          <p:cNvPr id="2" name="Textebene 1…"/>
          <p:cNvSpPr txBox="1"/>
          <p:nvPr>
            <p:ph type="body" idx="1" hasCustomPrompt="1"/>
          </p:nvPr>
        </p:nvSpPr>
        <p:spPr>
          <a:xfrm>
            <a:off x="698500" y="2481680"/>
            <a:ext cx="11607800" cy="657342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Text für Folienpunkt</a:t>
            </a:r>
          </a:p>
          <a:p>
            <a:pPr lvl="1"/>
            <a:r>
              <a:t/>
            </a:r>
          </a:p>
          <a:p>
            <a:pPr lvl="2"/>
            <a:r>
              <a:t/>
            </a:r>
          </a:p>
          <a:p>
            <a:pPr lvl="3"/>
            <a:r>
              <a:t/>
            </a:r>
          </a:p>
          <a:p>
            <a:pPr lvl="4"/>
            <a:r>
              <a:t/>
            </a:r>
          </a:p>
        </p:txBody>
      </p:sp>
      <p:sp>
        <p:nvSpPr>
          <p:cNvPr id="3" name="Folientitel"/>
          <p:cNvSpPr txBox="1"/>
          <p:nvPr>
            <p:ph type="title" hasCustomPrompt="1"/>
          </p:nvPr>
        </p:nvSpPr>
        <p:spPr>
          <a:xfrm>
            <a:off x="698500" y="440266"/>
            <a:ext cx="11607800" cy="1016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Folientitel</a:t>
            </a:r>
          </a:p>
        </p:txBody>
      </p:sp>
      <p:sp>
        <p:nvSpPr>
          <p:cNvPr id="4" name="Foliennummer"/>
          <p:cNvSpPr txBox="1"/>
          <p:nvPr>
            <p:ph type="sldNum" sz="quarter" idx="2"/>
          </p:nvPr>
        </p:nvSpPr>
        <p:spPr>
          <a:xfrm>
            <a:off x="183693" y="9338103"/>
            <a:ext cx="297893" cy="287478"/>
          </a:xfrm>
          <a:prstGeom prst="rect">
            <a:avLst/>
          </a:prstGeom>
          <a:ln w="12700">
            <a:miter lim="400000"/>
          </a:ln>
        </p:spPr>
        <p:txBody>
          <a:bodyPr wrap="none" lIns="50800" tIns="50800" rIns="50800" bIns="50800" anchor="b">
            <a:spAutoFit/>
          </a:bodyPr>
          <a:lstStyle>
            <a:lvl1pPr defTabSz="584200">
              <a:defRPr sz="1300">
                <a:solidFill>
                  <a:srgbClr val="000000"/>
                </a:solidFill>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Lst>
  <p:transition xmlns:p14="http://schemas.microsoft.com/office/powerpoint/2010/main" spd="med" advClick="1"/>
  <p:txStyles>
    <p:titleStyle>
      <a:lvl1pPr marL="0" marR="0" indent="0" algn="l" defTabSz="1733930" latinLnBrk="0">
        <a:lnSpc>
          <a:spcPct val="80000"/>
        </a:lnSpc>
        <a:spcBef>
          <a:spcPts val="0"/>
        </a:spcBef>
        <a:spcAft>
          <a:spcPts val="0"/>
        </a:spcAft>
        <a:buClrTx/>
        <a:buSzTx/>
        <a:buFontTx/>
        <a:buNone/>
        <a:tabLst/>
        <a:defRPr b="1" baseline="0" cap="none" i="0" spc="-119" strike="noStrike" sz="6000" u="none">
          <a:solidFill>
            <a:srgbClr val="FFFFFF"/>
          </a:solidFill>
          <a:uFillTx/>
          <a:latin typeface="+mn-lt"/>
          <a:ea typeface="+mn-ea"/>
          <a:cs typeface="+mn-cs"/>
          <a:sym typeface="Helvetica Neue"/>
        </a:defRPr>
      </a:lvl1pPr>
      <a:lvl2pPr marL="0" marR="0" indent="457200" algn="l" defTabSz="1733930" latinLnBrk="0">
        <a:lnSpc>
          <a:spcPct val="80000"/>
        </a:lnSpc>
        <a:spcBef>
          <a:spcPts val="0"/>
        </a:spcBef>
        <a:spcAft>
          <a:spcPts val="0"/>
        </a:spcAft>
        <a:buClrTx/>
        <a:buSzTx/>
        <a:buFontTx/>
        <a:buNone/>
        <a:tabLst/>
        <a:defRPr b="1" baseline="0" cap="none" i="0" spc="-119" strike="noStrike" sz="6000" u="none">
          <a:solidFill>
            <a:srgbClr val="FFFFFF"/>
          </a:solidFill>
          <a:uFillTx/>
          <a:latin typeface="+mn-lt"/>
          <a:ea typeface="+mn-ea"/>
          <a:cs typeface="+mn-cs"/>
          <a:sym typeface="Helvetica Neue"/>
        </a:defRPr>
      </a:lvl2pPr>
      <a:lvl3pPr marL="0" marR="0" indent="914400" algn="l" defTabSz="1733930" latinLnBrk="0">
        <a:lnSpc>
          <a:spcPct val="80000"/>
        </a:lnSpc>
        <a:spcBef>
          <a:spcPts val="0"/>
        </a:spcBef>
        <a:spcAft>
          <a:spcPts val="0"/>
        </a:spcAft>
        <a:buClrTx/>
        <a:buSzTx/>
        <a:buFontTx/>
        <a:buNone/>
        <a:tabLst/>
        <a:defRPr b="1" baseline="0" cap="none" i="0" spc="-119" strike="noStrike" sz="6000" u="none">
          <a:solidFill>
            <a:srgbClr val="FFFFFF"/>
          </a:solidFill>
          <a:uFillTx/>
          <a:latin typeface="+mn-lt"/>
          <a:ea typeface="+mn-ea"/>
          <a:cs typeface="+mn-cs"/>
          <a:sym typeface="Helvetica Neue"/>
        </a:defRPr>
      </a:lvl3pPr>
      <a:lvl4pPr marL="0" marR="0" indent="1371600" algn="l" defTabSz="1733930" latinLnBrk="0">
        <a:lnSpc>
          <a:spcPct val="80000"/>
        </a:lnSpc>
        <a:spcBef>
          <a:spcPts val="0"/>
        </a:spcBef>
        <a:spcAft>
          <a:spcPts val="0"/>
        </a:spcAft>
        <a:buClrTx/>
        <a:buSzTx/>
        <a:buFontTx/>
        <a:buNone/>
        <a:tabLst/>
        <a:defRPr b="1" baseline="0" cap="none" i="0" spc="-119" strike="noStrike" sz="6000" u="none">
          <a:solidFill>
            <a:srgbClr val="FFFFFF"/>
          </a:solidFill>
          <a:uFillTx/>
          <a:latin typeface="+mn-lt"/>
          <a:ea typeface="+mn-ea"/>
          <a:cs typeface="+mn-cs"/>
          <a:sym typeface="Helvetica Neue"/>
        </a:defRPr>
      </a:lvl4pPr>
      <a:lvl5pPr marL="0" marR="0" indent="1828800" algn="l" defTabSz="1733930" latinLnBrk="0">
        <a:lnSpc>
          <a:spcPct val="80000"/>
        </a:lnSpc>
        <a:spcBef>
          <a:spcPts val="0"/>
        </a:spcBef>
        <a:spcAft>
          <a:spcPts val="0"/>
        </a:spcAft>
        <a:buClrTx/>
        <a:buSzTx/>
        <a:buFontTx/>
        <a:buNone/>
        <a:tabLst/>
        <a:defRPr b="1" baseline="0" cap="none" i="0" spc="-119" strike="noStrike" sz="6000" u="none">
          <a:solidFill>
            <a:srgbClr val="FFFFFF"/>
          </a:solidFill>
          <a:uFillTx/>
          <a:latin typeface="+mn-lt"/>
          <a:ea typeface="+mn-ea"/>
          <a:cs typeface="+mn-cs"/>
          <a:sym typeface="Helvetica Neue"/>
        </a:defRPr>
      </a:lvl5pPr>
      <a:lvl6pPr marL="0" marR="0" indent="2286000" algn="l" defTabSz="1733930" latinLnBrk="0">
        <a:lnSpc>
          <a:spcPct val="80000"/>
        </a:lnSpc>
        <a:spcBef>
          <a:spcPts val="0"/>
        </a:spcBef>
        <a:spcAft>
          <a:spcPts val="0"/>
        </a:spcAft>
        <a:buClrTx/>
        <a:buSzTx/>
        <a:buFontTx/>
        <a:buNone/>
        <a:tabLst/>
        <a:defRPr b="1" baseline="0" cap="none" i="0" spc="-119" strike="noStrike" sz="6000" u="none">
          <a:solidFill>
            <a:srgbClr val="FFFFFF"/>
          </a:solidFill>
          <a:uFillTx/>
          <a:latin typeface="+mn-lt"/>
          <a:ea typeface="+mn-ea"/>
          <a:cs typeface="+mn-cs"/>
          <a:sym typeface="Helvetica Neue"/>
        </a:defRPr>
      </a:lvl6pPr>
      <a:lvl7pPr marL="0" marR="0" indent="2743200" algn="l" defTabSz="1733930" latinLnBrk="0">
        <a:lnSpc>
          <a:spcPct val="80000"/>
        </a:lnSpc>
        <a:spcBef>
          <a:spcPts val="0"/>
        </a:spcBef>
        <a:spcAft>
          <a:spcPts val="0"/>
        </a:spcAft>
        <a:buClrTx/>
        <a:buSzTx/>
        <a:buFontTx/>
        <a:buNone/>
        <a:tabLst/>
        <a:defRPr b="1" baseline="0" cap="none" i="0" spc="-119" strike="noStrike" sz="6000" u="none">
          <a:solidFill>
            <a:srgbClr val="FFFFFF"/>
          </a:solidFill>
          <a:uFillTx/>
          <a:latin typeface="+mn-lt"/>
          <a:ea typeface="+mn-ea"/>
          <a:cs typeface="+mn-cs"/>
          <a:sym typeface="Helvetica Neue"/>
        </a:defRPr>
      </a:lvl7pPr>
      <a:lvl8pPr marL="0" marR="0" indent="3200400" algn="l" defTabSz="1733930" latinLnBrk="0">
        <a:lnSpc>
          <a:spcPct val="80000"/>
        </a:lnSpc>
        <a:spcBef>
          <a:spcPts val="0"/>
        </a:spcBef>
        <a:spcAft>
          <a:spcPts val="0"/>
        </a:spcAft>
        <a:buClrTx/>
        <a:buSzTx/>
        <a:buFontTx/>
        <a:buNone/>
        <a:tabLst/>
        <a:defRPr b="1" baseline="0" cap="none" i="0" spc="-119" strike="noStrike" sz="6000" u="none">
          <a:solidFill>
            <a:srgbClr val="FFFFFF"/>
          </a:solidFill>
          <a:uFillTx/>
          <a:latin typeface="+mn-lt"/>
          <a:ea typeface="+mn-ea"/>
          <a:cs typeface="+mn-cs"/>
          <a:sym typeface="Helvetica Neue"/>
        </a:defRPr>
      </a:lvl8pPr>
      <a:lvl9pPr marL="0" marR="0" indent="3657600" algn="l" defTabSz="1733930" latinLnBrk="0">
        <a:lnSpc>
          <a:spcPct val="80000"/>
        </a:lnSpc>
        <a:spcBef>
          <a:spcPts val="0"/>
        </a:spcBef>
        <a:spcAft>
          <a:spcPts val="0"/>
        </a:spcAft>
        <a:buClrTx/>
        <a:buSzTx/>
        <a:buFontTx/>
        <a:buNone/>
        <a:tabLst/>
        <a:defRPr b="1" baseline="0" cap="none" i="0" spc="-119" strike="noStrike" sz="6000" u="none">
          <a:solidFill>
            <a:srgbClr val="FFFFFF"/>
          </a:solidFill>
          <a:uFillTx/>
          <a:latin typeface="+mn-lt"/>
          <a:ea typeface="+mn-ea"/>
          <a:cs typeface="+mn-cs"/>
          <a:sym typeface="Helvetica Neue"/>
        </a:defRPr>
      </a:lvl9pPr>
    </p:titleStyle>
    <p:bodyStyle>
      <a:lvl1pPr marL="381000" marR="0" indent="-381000" algn="l" defTabSz="1733930" rtl="0" latinLnBrk="0">
        <a:lnSpc>
          <a:spcPct val="90000"/>
        </a:lnSpc>
        <a:spcBef>
          <a:spcPts val="3200"/>
        </a:spcBef>
        <a:spcAft>
          <a:spcPts val="0"/>
        </a:spcAft>
        <a:buClrTx/>
        <a:buSzPct val="123000"/>
        <a:buFontTx/>
        <a:buChar char="•"/>
        <a:tabLst/>
        <a:defRPr b="0" baseline="0" cap="none" i="0" spc="0" strike="noStrike" sz="3000" u="none">
          <a:solidFill>
            <a:srgbClr val="FFFFFF"/>
          </a:solidFill>
          <a:uFillTx/>
          <a:latin typeface="+mn-lt"/>
          <a:ea typeface="+mn-ea"/>
          <a:cs typeface="+mn-cs"/>
          <a:sym typeface="Helvetica Neue"/>
        </a:defRPr>
      </a:lvl1pPr>
      <a:lvl2pPr marL="762000" marR="0" indent="-381000" algn="l" defTabSz="1733930" rtl="0" latinLnBrk="0">
        <a:lnSpc>
          <a:spcPct val="90000"/>
        </a:lnSpc>
        <a:spcBef>
          <a:spcPts val="3200"/>
        </a:spcBef>
        <a:spcAft>
          <a:spcPts val="0"/>
        </a:spcAft>
        <a:buClrTx/>
        <a:buSzPct val="123000"/>
        <a:buFontTx/>
        <a:buChar char="•"/>
        <a:tabLst/>
        <a:defRPr b="0" baseline="0" cap="none" i="0" spc="0" strike="noStrike" sz="3000" u="none">
          <a:solidFill>
            <a:srgbClr val="FFFFFF"/>
          </a:solidFill>
          <a:uFillTx/>
          <a:latin typeface="+mn-lt"/>
          <a:ea typeface="+mn-ea"/>
          <a:cs typeface="+mn-cs"/>
          <a:sym typeface="Helvetica Neue"/>
        </a:defRPr>
      </a:lvl2pPr>
      <a:lvl3pPr marL="1143000" marR="0" indent="-381000" algn="l" defTabSz="1733930" rtl="0" latinLnBrk="0">
        <a:lnSpc>
          <a:spcPct val="90000"/>
        </a:lnSpc>
        <a:spcBef>
          <a:spcPts val="3200"/>
        </a:spcBef>
        <a:spcAft>
          <a:spcPts val="0"/>
        </a:spcAft>
        <a:buClrTx/>
        <a:buSzPct val="123000"/>
        <a:buFontTx/>
        <a:buChar char="•"/>
        <a:tabLst/>
        <a:defRPr b="0" baseline="0" cap="none" i="0" spc="0" strike="noStrike" sz="3000" u="none">
          <a:solidFill>
            <a:srgbClr val="FFFFFF"/>
          </a:solidFill>
          <a:uFillTx/>
          <a:latin typeface="+mn-lt"/>
          <a:ea typeface="+mn-ea"/>
          <a:cs typeface="+mn-cs"/>
          <a:sym typeface="Helvetica Neue"/>
        </a:defRPr>
      </a:lvl3pPr>
      <a:lvl4pPr marL="1524000" marR="0" indent="-381000" algn="l" defTabSz="1733930" rtl="0" latinLnBrk="0">
        <a:lnSpc>
          <a:spcPct val="90000"/>
        </a:lnSpc>
        <a:spcBef>
          <a:spcPts val="3200"/>
        </a:spcBef>
        <a:spcAft>
          <a:spcPts val="0"/>
        </a:spcAft>
        <a:buClrTx/>
        <a:buSzPct val="123000"/>
        <a:buFontTx/>
        <a:buChar char="•"/>
        <a:tabLst/>
        <a:defRPr b="0" baseline="0" cap="none" i="0" spc="0" strike="noStrike" sz="3000" u="none">
          <a:solidFill>
            <a:srgbClr val="FFFFFF"/>
          </a:solidFill>
          <a:uFillTx/>
          <a:latin typeface="+mn-lt"/>
          <a:ea typeface="+mn-ea"/>
          <a:cs typeface="+mn-cs"/>
          <a:sym typeface="Helvetica Neue"/>
        </a:defRPr>
      </a:lvl4pPr>
      <a:lvl5pPr marL="1905000" marR="0" indent="-381000" algn="l" defTabSz="1733930" rtl="0" latinLnBrk="0">
        <a:lnSpc>
          <a:spcPct val="90000"/>
        </a:lnSpc>
        <a:spcBef>
          <a:spcPts val="3200"/>
        </a:spcBef>
        <a:spcAft>
          <a:spcPts val="0"/>
        </a:spcAft>
        <a:buClrTx/>
        <a:buSzPct val="123000"/>
        <a:buFontTx/>
        <a:buChar char="•"/>
        <a:tabLst/>
        <a:defRPr b="0" baseline="0" cap="none" i="0" spc="0" strike="noStrike" sz="3000" u="none">
          <a:solidFill>
            <a:srgbClr val="FFFFFF"/>
          </a:solidFill>
          <a:uFillTx/>
          <a:latin typeface="+mn-lt"/>
          <a:ea typeface="+mn-ea"/>
          <a:cs typeface="+mn-cs"/>
          <a:sym typeface="Helvetica Neue"/>
        </a:defRPr>
      </a:lvl5pPr>
      <a:lvl6pPr marL="2286000" marR="0" indent="-381000" algn="l" defTabSz="1733930" rtl="0" latinLnBrk="0">
        <a:lnSpc>
          <a:spcPct val="90000"/>
        </a:lnSpc>
        <a:spcBef>
          <a:spcPts val="3200"/>
        </a:spcBef>
        <a:spcAft>
          <a:spcPts val="0"/>
        </a:spcAft>
        <a:buClrTx/>
        <a:buSzPct val="123000"/>
        <a:buFontTx/>
        <a:buChar char="•"/>
        <a:tabLst/>
        <a:defRPr b="0" baseline="0" cap="none" i="0" spc="0" strike="noStrike" sz="3000" u="none">
          <a:solidFill>
            <a:srgbClr val="FFFFFF"/>
          </a:solidFill>
          <a:uFillTx/>
          <a:latin typeface="+mn-lt"/>
          <a:ea typeface="+mn-ea"/>
          <a:cs typeface="+mn-cs"/>
          <a:sym typeface="Helvetica Neue"/>
        </a:defRPr>
      </a:lvl6pPr>
      <a:lvl7pPr marL="2667000" marR="0" indent="-381000" algn="l" defTabSz="1733930" rtl="0" latinLnBrk="0">
        <a:lnSpc>
          <a:spcPct val="90000"/>
        </a:lnSpc>
        <a:spcBef>
          <a:spcPts val="3200"/>
        </a:spcBef>
        <a:spcAft>
          <a:spcPts val="0"/>
        </a:spcAft>
        <a:buClrTx/>
        <a:buSzPct val="123000"/>
        <a:buFontTx/>
        <a:buChar char="•"/>
        <a:tabLst/>
        <a:defRPr b="0" baseline="0" cap="none" i="0" spc="0" strike="noStrike" sz="3000" u="none">
          <a:solidFill>
            <a:srgbClr val="FFFFFF"/>
          </a:solidFill>
          <a:uFillTx/>
          <a:latin typeface="+mn-lt"/>
          <a:ea typeface="+mn-ea"/>
          <a:cs typeface="+mn-cs"/>
          <a:sym typeface="Helvetica Neue"/>
        </a:defRPr>
      </a:lvl7pPr>
      <a:lvl8pPr marL="3048000" marR="0" indent="-381000" algn="l" defTabSz="1733930" rtl="0" latinLnBrk="0">
        <a:lnSpc>
          <a:spcPct val="90000"/>
        </a:lnSpc>
        <a:spcBef>
          <a:spcPts val="3200"/>
        </a:spcBef>
        <a:spcAft>
          <a:spcPts val="0"/>
        </a:spcAft>
        <a:buClrTx/>
        <a:buSzPct val="123000"/>
        <a:buFontTx/>
        <a:buChar char="•"/>
        <a:tabLst/>
        <a:defRPr b="0" baseline="0" cap="none" i="0" spc="0" strike="noStrike" sz="3000" u="none">
          <a:solidFill>
            <a:srgbClr val="FFFFFF"/>
          </a:solidFill>
          <a:uFillTx/>
          <a:latin typeface="+mn-lt"/>
          <a:ea typeface="+mn-ea"/>
          <a:cs typeface="+mn-cs"/>
          <a:sym typeface="Helvetica Neue"/>
        </a:defRPr>
      </a:lvl8pPr>
      <a:lvl9pPr marL="3429000" marR="0" indent="-381000" algn="l" defTabSz="1733930" rtl="0" latinLnBrk="0">
        <a:lnSpc>
          <a:spcPct val="90000"/>
        </a:lnSpc>
        <a:spcBef>
          <a:spcPts val="3200"/>
        </a:spcBef>
        <a:spcAft>
          <a:spcPts val="0"/>
        </a:spcAft>
        <a:buClrTx/>
        <a:buSzPct val="123000"/>
        <a:buFontTx/>
        <a:buChar char="•"/>
        <a:tabLst/>
        <a:defRPr b="0" baseline="0" cap="none" i="0" spc="0" strike="noStrike" sz="3000" u="none">
          <a:solidFill>
            <a:srgbClr val="FFFFFF"/>
          </a:solidFill>
          <a:uFillTx/>
          <a:latin typeface="+mn-lt"/>
          <a:ea typeface="+mn-ea"/>
          <a:cs typeface="+mn-cs"/>
          <a:sym typeface="Helvetica Neue"/>
        </a:defRPr>
      </a:lvl9pPr>
    </p:bodyStyle>
    <p:otherStyle>
      <a:lvl1pPr marL="0" marR="0" indent="0" algn="ctr" defTabSz="584200" rtl="0" latinLnBrk="0">
        <a:lnSpc>
          <a:spcPct val="100000"/>
        </a:lnSpc>
        <a:spcBef>
          <a:spcPts val="0"/>
        </a:spcBef>
        <a:spcAft>
          <a:spcPts val="0"/>
        </a:spcAft>
        <a:buClrTx/>
        <a:buSzTx/>
        <a:buFontTx/>
        <a:buNone/>
        <a:tabLst/>
        <a:defRPr b="0" baseline="0" cap="none" i="0" spc="0" strike="noStrike" sz="1300" u="none">
          <a:solidFill>
            <a:schemeClr val="tx1"/>
          </a:solidFill>
          <a:uFillTx/>
          <a:latin typeface="+mn-lt"/>
          <a:ea typeface="+mn-ea"/>
          <a:cs typeface="+mn-cs"/>
          <a:sym typeface="Helvetica Neue"/>
        </a:defRPr>
      </a:lvl1pPr>
      <a:lvl2pPr marL="0" marR="0" indent="457200" algn="ctr" defTabSz="584200" rtl="0" latinLnBrk="0">
        <a:lnSpc>
          <a:spcPct val="100000"/>
        </a:lnSpc>
        <a:spcBef>
          <a:spcPts val="0"/>
        </a:spcBef>
        <a:spcAft>
          <a:spcPts val="0"/>
        </a:spcAft>
        <a:buClrTx/>
        <a:buSzTx/>
        <a:buFontTx/>
        <a:buNone/>
        <a:tabLst/>
        <a:defRPr b="0" baseline="0" cap="none" i="0" spc="0" strike="noStrike" sz="1300" u="none">
          <a:solidFill>
            <a:schemeClr val="tx1"/>
          </a:solidFill>
          <a:uFillTx/>
          <a:latin typeface="+mn-lt"/>
          <a:ea typeface="+mn-ea"/>
          <a:cs typeface="+mn-cs"/>
          <a:sym typeface="Helvetica Neue"/>
        </a:defRPr>
      </a:lvl2pPr>
      <a:lvl3pPr marL="0" marR="0" indent="914400" algn="ctr" defTabSz="584200" rtl="0" latinLnBrk="0">
        <a:lnSpc>
          <a:spcPct val="100000"/>
        </a:lnSpc>
        <a:spcBef>
          <a:spcPts val="0"/>
        </a:spcBef>
        <a:spcAft>
          <a:spcPts val="0"/>
        </a:spcAft>
        <a:buClrTx/>
        <a:buSzTx/>
        <a:buFontTx/>
        <a:buNone/>
        <a:tabLst/>
        <a:defRPr b="0" baseline="0" cap="none" i="0" spc="0" strike="noStrike" sz="1300" u="none">
          <a:solidFill>
            <a:schemeClr val="tx1"/>
          </a:solidFill>
          <a:uFillTx/>
          <a:latin typeface="+mn-lt"/>
          <a:ea typeface="+mn-ea"/>
          <a:cs typeface="+mn-cs"/>
          <a:sym typeface="Helvetica Neue"/>
        </a:defRPr>
      </a:lvl3pPr>
      <a:lvl4pPr marL="0" marR="0" indent="1371600" algn="ctr" defTabSz="584200" rtl="0" latinLnBrk="0">
        <a:lnSpc>
          <a:spcPct val="100000"/>
        </a:lnSpc>
        <a:spcBef>
          <a:spcPts val="0"/>
        </a:spcBef>
        <a:spcAft>
          <a:spcPts val="0"/>
        </a:spcAft>
        <a:buClrTx/>
        <a:buSzTx/>
        <a:buFontTx/>
        <a:buNone/>
        <a:tabLst/>
        <a:defRPr b="0" baseline="0" cap="none" i="0" spc="0" strike="noStrike" sz="1300" u="none">
          <a:solidFill>
            <a:schemeClr val="tx1"/>
          </a:solidFill>
          <a:uFillTx/>
          <a:latin typeface="+mn-lt"/>
          <a:ea typeface="+mn-ea"/>
          <a:cs typeface="+mn-cs"/>
          <a:sym typeface="Helvetica Neue"/>
        </a:defRPr>
      </a:lvl4pPr>
      <a:lvl5pPr marL="0" marR="0" indent="1828800" algn="ctr" defTabSz="584200" rtl="0" latinLnBrk="0">
        <a:lnSpc>
          <a:spcPct val="100000"/>
        </a:lnSpc>
        <a:spcBef>
          <a:spcPts val="0"/>
        </a:spcBef>
        <a:spcAft>
          <a:spcPts val="0"/>
        </a:spcAft>
        <a:buClrTx/>
        <a:buSzTx/>
        <a:buFontTx/>
        <a:buNone/>
        <a:tabLst/>
        <a:defRPr b="0" baseline="0" cap="none" i="0" spc="0" strike="noStrike" sz="1300" u="none">
          <a:solidFill>
            <a:schemeClr val="tx1"/>
          </a:solidFill>
          <a:uFillTx/>
          <a:latin typeface="+mn-lt"/>
          <a:ea typeface="+mn-ea"/>
          <a:cs typeface="+mn-cs"/>
          <a:sym typeface="Helvetica Neue"/>
        </a:defRPr>
      </a:lvl5pPr>
      <a:lvl6pPr marL="0" marR="0" indent="2286000" algn="ctr" defTabSz="584200" rtl="0" latinLnBrk="0">
        <a:lnSpc>
          <a:spcPct val="100000"/>
        </a:lnSpc>
        <a:spcBef>
          <a:spcPts val="0"/>
        </a:spcBef>
        <a:spcAft>
          <a:spcPts val="0"/>
        </a:spcAft>
        <a:buClrTx/>
        <a:buSzTx/>
        <a:buFontTx/>
        <a:buNone/>
        <a:tabLst/>
        <a:defRPr b="0" baseline="0" cap="none" i="0" spc="0" strike="noStrike" sz="1300" u="none">
          <a:solidFill>
            <a:schemeClr val="tx1"/>
          </a:solidFill>
          <a:uFillTx/>
          <a:latin typeface="+mn-lt"/>
          <a:ea typeface="+mn-ea"/>
          <a:cs typeface="+mn-cs"/>
          <a:sym typeface="Helvetica Neue"/>
        </a:defRPr>
      </a:lvl6pPr>
      <a:lvl7pPr marL="0" marR="0" indent="2743200" algn="ctr" defTabSz="584200" rtl="0" latinLnBrk="0">
        <a:lnSpc>
          <a:spcPct val="100000"/>
        </a:lnSpc>
        <a:spcBef>
          <a:spcPts val="0"/>
        </a:spcBef>
        <a:spcAft>
          <a:spcPts val="0"/>
        </a:spcAft>
        <a:buClrTx/>
        <a:buSzTx/>
        <a:buFontTx/>
        <a:buNone/>
        <a:tabLst/>
        <a:defRPr b="0" baseline="0" cap="none" i="0" spc="0" strike="noStrike" sz="1300" u="none">
          <a:solidFill>
            <a:schemeClr val="tx1"/>
          </a:solidFill>
          <a:uFillTx/>
          <a:latin typeface="+mn-lt"/>
          <a:ea typeface="+mn-ea"/>
          <a:cs typeface="+mn-cs"/>
          <a:sym typeface="Helvetica Neue"/>
        </a:defRPr>
      </a:lvl7pPr>
      <a:lvl8pPr marL="0" marR="0" indent="3200400" algn="ctr" defTabSz="584200" rtl="0" latinLnBrk="0">
        <a:lnSpc>
          <a:spcPct val="100000"/>
        </a:lnSpc>
        <a:spcBef>
          <a:spcPts val="0"/>
        </a:spcBef>
        <a:spcAft>
          <a:spcPts val="0"/>
        </a:spcAft>
        <a:buClrTx/>
        <a:buSzTx/>
        <a:buFontTx/>
        <a:buNone/>
        <a:tabLst/>
        <a:defRPr b="0" baseline="0" cap="none" i="0" spc="0" strike="noStrike" sz="1300" u="none">
          <a:solidFill>
            <a:schemeClr val="tx1"/>
          </a:solidFill>
          <a:uFillTx/>
          <a:latin typeface="+mn-lt"/>
          <a:ea typeface="+mn-ea"/>
          <a:cs typeface="+mn-cs"/>
          <a:sym typeface="Helvetica Neue"/>
        </a:defRPr>
      </a:lvl8pPr>
      <a:lvl9pPr marL="0" marR="0" indent="3657600" algn="ctr" defTabSz="584200" rtl="0" latinLnBrk="0">
        <a:lnSpc>
          <a:spcPct val="100000"/>
        </a:lnSpc>
        <a:spcBef>
          <a:spcPts val="0"/>
        </a:spcBef>
        <a:spcAft>
          <a:spcPts val="0"/>
        </a:spcAft>
        <a:buClrTx/>
        <a:buSzTx/>
        <a:buFontTx/>
        <a:buNone/>
        <a:tabLst/>
        <a:defRPr b="0" baseline="0" cap="none" i="0" spc="0" strike="noStrike" sz="1300" u="none">
          <a:solidFill>
            <a:schemeClr val="tx1"/>
          </a:solidFill>
          <a:uFillTx/>
          <a:latin typeface="+mn-lt"/>
          <a:ea typeface="+mn-ea"/>
          <a:cs typeface="+mn-cs"/>
          <a:sym typeface="Helvetica Neue"/>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hyperlink" Target="mailto:wulf.ruehl@t-online.de?subject=Pr%C3%A4sentation%20%22Wie%20funktioniert%20Schule%20in%20Hessen%22" TargetMode="External"/><Relationship Id="rId3" Type="http://schemas.openxmlformats.org/officeDocument/2006/relationships/hyperlink" Target="http://creativecommons.org/licenses/by/4.0/" TargetMode="External"/><Relationship Id="rId4" Type="http://schemas.openxmlformats.org/officeDocument/2006/relationships/image" Target="../media/image1.tif"/></Relationships>

</file>

<file path=ppt/slides/_rels/slide2.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slide" Target="slide3.xml"/><Relationship Id="rId3" Type="http://schemas.openxmlformats.org/officeDocument/2006/relationships/slide" Target="slide7.xml"/><Relationship Id="rId4" Type="http://schemas.openxmlformats.org/officeDocument/2006/relationships/slide" Target="slide11.xml"/><Relationship Id="rId5" Type="http://schemas.openxmlformats.org/officeDocument/2006/relationships/slide" Target="slide18.xml"/><Relationship Id="rId6" Type="http://schemas.openxmlformats.org/officeDocument/2006/relationships/slide" Target="slide26.xml"/><Relationship Id="rId7" Type="http://schemas.openxmlformats.org/officeDocument/2006/relationships/slide" Target="slide35.xml"/><Relationship Id="rId8" Type="http://schemas.openxmlformats.org/officeDocument/2006/relationships/slide" Target="slide37.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png"/></Relationships>

</file>

<file path=ppt/slides/_rels/slide4.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tif"/></Relationships>

</file>

<file path=ppt/slides/_rels/slide5.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tif"/><Relationship Id="rId3" Type="http://schemas.openxmlformats.org/officeDocument/2006/relationships/hyperlink" Target="https://datawrapper.dwcdn.net/mIM7P/" TargetMode="External"/><Relationship Id="rId4" Type="http://schemas.openxmlformats.org/officeDocument/2006/relationships/hyperlink" Target="https://datawrapper.dwcdn.net/GFEo7/" TargetMode="External"/></Relationships>

</file>

<file path=ppt/slides/_rels/slide6.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tif"/><Relationship Id="rId3" Type="http://schemas.openxmlformats.org/officeDocument/2006/relationships/hyperlink" Target="https://datawrapper.dwcdn.net/mIM7P/" TargetMode="External"/><Relationship Id="rId4" Type="http://schemas.openxmlformats.org/officeDocument/2006/relationships/hyperlink" Target="https://datawrapper.dwcdn.net/GFEo7/" TargetMode="External"/></Relationships>

</file>

<file path=ppt/slides/_rels/slide7.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4.png"/></Relationships>

</file>

<file path=ppt/slides/_rels/slide17.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6.png"/><Relationship Id="rId7" Type="http://schemas.openxmlformats.org/officeDocument/2006/relationships/image" Target="../media/image7.png"/></Relationships>

</file>

<file path=ppt/slides/_rels/slide18.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chart" Target="../charts/chart1.xml"/><Relationship Id="rId3" Type="http://schemas.openxmlformats.org/officeDocument/2006/relationships/chart" Target="../charts/chart2.xml"/><Relationship Id="rId4" Type="http://schemas.openxmlformats.org/officeDocument/2006/relationships/chart" Target="../charts/chart3.xml"/></Relationships>

</file>

<file path=ppt/slides/_rels/slide20.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4.png"/></Relationships>

</file>

<file path=ppt/slides/_rels/slide24.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png"/><Relationship Id="rId3" Type="http://schemas.openxmlformats.org/officeDocument/2006/relationships/image" Target="../media/image4.png"/><Relationship Id="rId4" Type="http://schemas.openxmlformats.org/officeDocument/2006/relationships/image" Target="../media/image2.png"/></Relationships>

</file>

<file path=ppt/slides/_rels/slide25.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hyperlink" Target="http://kreb-ladadi.de/wordpress/wp-content/uploads/2017/08/Info_Schuko_Langfassung_25.08.2017.pdf" TargetMode="External"/><Relationship Id="rId3" Type="http://schemas.openxmlformats.org/officeDocument/2006/relationships/image" Target="../media/image4.tif"/></Relationships>

</file>

<file path=ppt/slides/_rels/slide26.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hyperlink" Target="https://keb-gg.de/" TargetMode="External"/><Relationship Id="rId3" Type="http://schemas.openxmlformats.org/officeDocument/2006/relationships/image" Target="../media/image5.tif"/></Relationships>

</file>

<file path=ppt/slides/_rels/slide27.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png"/><Relationship Id="rId3" Type="http://schemas.openxmlformats.org/officeDocument/2006/relationships/image" Target="../media/image8.png"/></Relationships>

</file>

<file path=ppt/slides/_rels/slide28.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png"/></Relationships>

</file>

<file path=ppt/slides/_rels/slide30.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png"/></Relationships>

</file>

<file path=ppt/slides/_rels/slide31.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4.png"/></Relationships>

</file>

<file path=ppt/slides/_rels/slide35.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hyperlink" Target="https://kultusministerium.hessen.de/sites/default/files/media/hkm/lesefassung_schulgesetz_mit_inhaltsverzeichnis_zweispaltig_stand_30.05.2018.pdf" TargetMode="External"/><Relationship Id="rId3" Type="http://schemas.openxmlformats.org/officeDocument/2006/relationships/hyperlink" Target="https://www.rv.hessenrecht.hessen.de/bshe/document/hevr-EltWahl_MitglEVHEV6P1" TargetMode="External"/></Relationships>

</file>

<file path=ppt/slides/_rels/slide38.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hyperlink" Target="https://kultusministerium.hessen.de/sites/default/files/media/hkm/lesefassung_schulgesetz_mit_inhaltsverzeichnis_zweispaltig_stand_30.05.2018.pdf" TargetMode="External"/><Relationship Id="rId3" Type="http://schemas.openxmlformats.org/officeDocument/2006/relationships/hyperlink" Target="https://www.rv.hessenrecht.hessen.de/bshe/document/hevr-EltWahl_MitglEVHEV6P1" TargetMode="External"/></Relationships>

</file>

<file path=ppt/slides/_rels/slide39.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40.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42.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hyperlink" Target="https://keb-gg.de/?download=Wahlprotokoll_Klassenelternbeirat%20(Template).docx" TargetMode="External"/><Relationship Id="rId3" Type="http://schemas.openxmlformats.org/officeDocument/2006/relationships/hyperlink" Target="https://keb-gg.de/?download=Wahlprotokoll_Schulelternbeirat%20(Template).docx" TargetMode="External"/><Relationship Id="rId4" Type="http://schemas.openxmlformats.org/officeDocument/2006/relationships/hyperlink" Target="https://keb-gg.de/userfiles/downloads/Wahlen2021/Wahlbescheinigung%20f%C3%BCr%20KEB-StEB-Wahl%20(Vorlage%20LEB).pdf" TargetMode="External"/><Relationship Id="rId5" Type="http://schemas.openxmlformats.org/officeDocument/2006/relationships/hyperlink" Target="https://keb-gg.de/userfiles/downloads/Wahlen2021/2021%20Anlage%203%20Wahlbescheinigung.pdf" TargetMode="External"/></Relationships>

</file>

<file path=ppt/slides/_rels/slide43.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44.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45.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hyperlink" Target="https://kultusministerium.hessen.de/sites/kultusministerium.hessen.de/files/2023-01/nichtamtliche_lesefassung_schulgesetz.pdf" TargetMode="External"/><Relationship Id="rId3" Type="http://schemas.openxmlformats.org/officeDocument/2006/relationships/hyperlink" Target="https://www.rv.hessenrecht.hessen.de/bshe/document/hevr-EltWahl_MitglEVHEpELS" TargetMode="External"/><Relationship Id="rId4" Type="http://schemas.openxmlformats.org/officeDocument/2006/relationships/hyperlink" Target="https://www.rv.hessenrecht.hessen.de/bshe/document/VVHE-VVHE000015076" TargetMode="External"/><Relationship Id="rId5" Type="http://schemas.openxmlformats.org/officeDocument/2006/relationships/hyperlink" Target="https://www.kreisgg.de/bildung/schulsozialarbeit/" TargetMode="Externa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gradFill flip="none" rotWithShape="1">
          <a:gsLst>
            <a:gs pos="0">
              <a:srgbClr val="4E76CD"/>
            </a:gs>
            <a:gs pos="100000">
              <a:srgbClr val="769CE0"/>
            </a:gs>
          </a:gsLst>
          <a:lin ang="5400000" scaled="0"/>
        </a:gradFill>
      </p:bgPr>
    </p:bg>
    <p:spTree>
      <p:nvGrpSpPr>
        <p:cNvPr id="1" name=""/>
        <p:cNvGrpSpPr/>
        <p:nvPr/>
      </p:nvGrpSpPr>
      <p:grpSpPr>
        <a:xfrm>
          <a:off x="0" y="0"/>
          <a:ext cx="0" cy="0"/>
          <a:chOff x="0" y="0"/>
          <a:chExt cx="0" cy="0"/>
        </a:xfrm>
      </p:grpSpPr>
      <p:sp>
        <p:nvSpPr>
          <p:cNvPr id="151" name="Diese Präsentation stellt keine verbindliche Rechtsauskunft dar, sie ist gedacht als Orientierungshilfe für Eltern im Kreis Groß-Gerau…"/>
          <p:cNvSpPr txBox="1"/>
          <p:nvPr>
            <p:ph type="body" idx="21"/>
          </p:nvPr>
        </p:nvSpPr>
        <p:spPr>
          <a:xfrm>
            <a:off x="706149" y="8085952"/>
            <a:ext cx="10540255" cy="1130485"/>
          </a:xfrm>
          <a:prstGeom prst="rect">
            <a:avLst/>
          </a:prstGeom>
          <a:extLst>
            <a:ext uri="{C572A759-6A51-4108-AA02-DFA0A04FC94B}">
              <ma14:wrappingTextBoxFlag xmlns:ma14="http://schemas.microsoft.com/office/mac/drawingml/2011/main" val="1"/>
            </a:ext>
          </a:extLst>
        </p:spPr>
        <p:txBody>
          <a:bodyPr/>
          <a:lstStyle/>
          <a:p>
            <a:pPr defTabSz="587022">
              <a:defRPr sz="1800"/>
            </a:pPr>
            <a:r>
              <a:t>Diese Präsentation stellt keine verbindliche Rechtsauskunft dar, sie ist gedacht als Orientierungshilfe für Eltern im Kreis Groß-Gerau</a:t>
            </a:r>
          </a:p>
          <a:p>
            <a:pPr defTabSz="587022">
              <a:defRPr sz="1800"/>
            </a:pPr>
            <a:r>
              <a:t>©</a:t>
            </a:r>
            <a:r>
              <a:rPr u="sng">
                <a:hlinkClick r:id="rId2" invalidUrl="" action="" tgtFrame="" tooltip="" history="1" highlightClick="0" endSnd="0"/>
              </a:rPr>
              <a:t>Wulf Rühl</a:t>
            </a:r>
            <a:r>
              <a:t>, 16.2.2023, die Nutzung dieser Präsentation ist lizenziert unter </a:t>
            </a:r>
            <a:r>
              <a:rPr u="sng">
                <a:hlinkClick r:id="rId3" invalidUrl="" action="" tgtFrame="" tooltip="" history="1" highlightClick="0" endSnd="0"/>
              </a:rPr>
              <a:t>CC BY 4.0</a:t>
            </a:r>
          </a:p>
        </p:txBody>
      </p:sp>
      <p:sp>
        <p:nvSpPr>
          <p:cNvPr id="152" name="Wie funktioniert Schule in Hessen -…"/>
          <p:cNvSpPr txBox="1"/>
          <p:nvPr>
            <p:ph type="ctrTitle"/>
          </p:nvPr>
        </p:nvSpPr>
        <p:spPr>
          <a:xfrm>
            <a:off x="698500" y="1854200"/>
            <a:ext cx="11609057" cy="4401593"/>
          </a:xfrm>
          <a:prstGeom prst="rect">
            <a:avLst/>
          </a:prstGeom>
        </p:spPr>
        <p:txBody>
          <a:bodyPr/>
          <a:lstStyle/>
          <a:p>
            <a:pPr/>
            <a:r>
              <a:t>Wie funktioniert Schule in Hessen -</a:t>
            </a:r>
          </a:p>
          <a:p>
            <a:pPr/>
            <a:r>
              <a:t> </a:t>
            </a:r>
          </a:p>
          <a:p>
            <a:pPr>
              <a:defRPr spc="-152" sz="7600"/>
            </a:pPr>
            <a:r>
              <a:t>Eine Elternsicht</a:t>
            </a:r>
          </a:p>
        </p:txBody>
      </p:sp>
      <p:pic>
        <p:nvPicPr>
          <p:cNvPr id="153" name="Bild" descr="Bild">
            <a:hlinkClick r:id="rId3" invalidUrl="" action="" tgtFrame="" tooltip="" history="1" highlightClick="0" endSnd="0"/>
          </p:cNvPr>
          <p:cNvPicPr>
            <a:picLocks noChangeAspect="1"/>
          </p:cNvPicPr>
          <p:nvPr/>
        </p:nvPicPr>
        <p:blipFill>
          <a:blip r:embed="rId4">
            <a:extLst/>
          </a:blip>
          <a:stretch>
            <a:fillRect/>
          </a:stretch>
        </p:blipFill>
        <p:spPr>
          <a:xfrm>
            <a:off x="10074088" y="8764547"/>
            <a:ext cx="1117601" cy="393701"/>
          </a:xfrm>
          <a:prstGeom prst="rect">
            <a:avLst/>
          </a:prstGeom>
          <a:ln w="12700">
            <a:miter lim="400000"/>
          </a:ln>
        </p:spPr>
      </p:pic>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5" name="Überblick — Seite 3…"/>
          <p:cNvSpPr txBox="1"/>
          <p:nvPr>
            <p:ph type="body" idx="1"/>
          </p:nvPr>
        </p:nvSpPr>
        <p:spPr>
          <a:prstGeom prst="rect">
            <a:avLst/>
          </a:prstGeom>
        </p:spPr>
        <p:txBody>
          <a:bodyPr/>
          <a:lstStyle/>
          <a:p>
            <a:pPr/>
            <a:r>
              <a:t>Überblick — </a:t>
            </a:r>
            <a:r>
              <a:rPr u="sng">
                <a:hlinkClick r:id="rId2" invalidUrl="" action="ppaction://hlinksldjump" tgtFrame="" tooltip="" history="1" highlightClick="0" endSnd="0"/>
              </a:rPr>
              <a:t>Seite 3</a:t>
            </a:r>
          </a:p>
          <a:p>
            <a:pPr/>
            <a:r>
              <a:t>Klassenelternbeirat — </a:t>
            </a:r>
            <a:r>
              <a:rPr u="sng">
                <a:hlinkClick r:id="rId3" invalidUrl="" action="ppaction://hlinksldjump" tgtFrame="" tooltip="" history="1" highlightClick="0" endSnd="0"/>
              </a:rPr>
              <a:t>Seite 7</a:t>
            </a:r>
          </a:p>
          <a:p>
            <a:pPr/>
            <a:r>
              <a:t>Schulelternbeirat (SEB) — </a:t>
            </a:r>
            <a:r>
              <a:rPr u="sng">
                <a:hlinkClick r:id="rId4" invalidUrl="" action="ppaction://hlinksldjump" tgtFrame="" tooltip="" history="1" highlightClick="0" endSnd="0"/>
              </a:rPr>
              <a:t>Seite 11</a:t>
            </a:r>
          </a:p>
          <a:p>
            <a:pPr/>
            <a:r>
              <a:t>Schulkonferenz — </a:t>
            </a:r>
            <a:r>
              <a:rPr u="sng">
                <a:hlinkClick r:id="rId5" invalidUrl="" action="ppaction://hlinksldjump" tgtFrame="" tooltip="" history="1" highlightClick="0" endSnd="0"/>
              </a:rPr>
              <a:t>Seite 18</a:t>
            </a:r>
          </a:p>
          <a:p>
            <a:pPr/>
            <a:r>
              <a:t>Kreiselternbeirat (KEB) — </a:t>
            </a:r>
            <a:r>
              <a:rPr u="sng">
                <a:hlinkClick r:id="rId6" invalidUrl="" action="ppaction://hlinksldjump" tgtFrame="" tooltip="" history="1" highlightClick="0" endSnd="0"/>
              </a:rPr>
              <a:t>Seite 26</a:t>
            </a:r>
          </a:p>
          <a:p>
            <a:pPr/>
            <a:r>
              <a:t>Landeselternbeirat (LEB) — </a:t>
            </a:r>
            <a:r>
              <a:rPr u="sng">
                <a:hlinkClick r:id="rId7" invalidUrl="" action="ppaction://hlinksldjump" tgtFrame="" tooltip="" history="1" highlightClick="0" endSnd="0"/>
              </a:rPr>
              <a:t>Seite 35</a:t>
            </a:r>
          </a:p>
          <a:p>
            <a:pPr/>
            <a:r>
              <a:t>Ein paar Grundregeln zu Wahlen — </a:t>
            </a:r>
            <a:r>
              <a:rPr u="sng">
                <a:hlinkClick r:id="rId8" invalidUrl="" action="ppaction://hlinksldjump" tgtFrame="" tooltip="" history="1" highlightClick="0" endSnd="0"/>
              </a:rPr>
              <a:t>Seite 37</a:t>
            </a:r>
          </a:p>
        </p:txBody>
      </p:sp>
      <p:sp>
        <p:nvSpPr>
          <p:cNvPr id="156" name="Inhalt"/>
          <p:cNvSpPr txBox="1"/>
          <p:nvPr>
            <p:ph type="title"/>
          </p:nvPr>
        </p:nvSpPr>
        <p:spPr>
          <a:prstGeom prst="rect">
            <a:avLst/>
          </a:prstGeom>
        </p:spPr>
        <p:txBody>
          <a:bodyPr/>
          <a:lstStyle>
            <a:lvl1pPr defTabSz="1716590">
              <a:defRPr spc="-118" sz="5940"/>
            </a:lvl1pPr>
          </a:lstStyle>
          <a:p>
            <a:pPr/>
            <a:r>
              <a:t>Inhalt</a:t>
            </a:r>
          </a:p>
        </p:txBody>
      </p:sp>
      <p:sp>
        <p:nvSpPr>
          <p:cNvPr id="157" name="Foliennummer"/>
          <p:cNvSpPr txBox="1"/>
          <p:nvPr>
            <p:ph type="sldNum" sz="quarter" idx="2"/>
          </p:nvPr>
        </p:nvSpPr>
        <p:spPr>
          <a:xfrm>
            <a:off x="229591" y="9338103"/>
            <a:ext cx="206097" cy="287478"/>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gradFill flip="none" rotWithShape="1">
          <a:gsLst>
            <a:gs pos="0">
              <a:srgbClr val="478EF8"/>
            </a:gs>
            <a:gs pos="100000">
              <a:schemeClr val="accent1">
                <a:hueOff val="114395"/>
                <a:lumOff val="-24975"/>
              </a:schemeClr>
            </a:gs>
          </a:gsLst>
          <a:lin ang="5400000" scaled="0"/>
        </a:gradFill>
      </p:bgPr>
    </p:bg>
    <p:spTree>
      <p:nvGrpSpPr>
        <p:cNvPr id="1" name=""/>
        <p:cNvGrpSpPr/>
        <p:nvPr/>
      </p:nvGrpSpPr>
      <p:grpSpPr>
        <a:xfrm>
          <a:off x="0" y="0"/>
          <a:ext cx="0" cy="0"/>
          <a:chOff x="0" y="0"/>
          <a:chExt cx="0" cy="0"/>
        </a:xfrm>
      </p:grpSpPr>
      <p:pic>
        <p:nvPicPr>
          <p:cNvPr id="159" name="Bild" descr="Bild"/>
          <p:cNvPicPr>
            <a:picLocks noChangeAspect="1"/>
          </p:cNvPicPr>
          <p:nvPr/>
        </p:nvPicPr>
        <p:blipFill>
          <a:blip r:embed="rId2">
            <a:extLst/>
          </a:blip>
          <a:stretch>
            <a:fillRect/>
          </a:stretch>
        </p:blipFill>
        <p:spPr>
          <a:xfrm>
            <a:off x="-56081" y="-365754"/>
            <a:ext cx="13116962" cy="10306756"/>
          </a:xfrm>
          <a:prstGeom prst="rect">
            <a:avLst/>
          </a:prstGeom>
          <a:ln w="12700">
            <a:miter lim="400000"/>
          </a:ln>
        </p:spPr>
      </p:pic>
      <p:sp>
        <p:nvSpPr>
          <p:cNvPr id="160" name="Überblick"/>
          <p:cNvSpPr txBox="1"/>
          <p:nvPr>
            <p:ph type="title"/>
          </p:nvPr>
        </p:nvSpPr>
        <p:spPr>
          <a:xfrm>
            <a:off x="9008616" y="198966"/>
            <a:ext cx="3716784" cy="1016001"/>
          </a:xfrm>
          <a:prstGeom prst="rect">
            <a:avLst/>
          </a:prstGeom>
        </p:spPr>
        <p:txBody>
          <a:bodyPr/>
          <a:lstStyle>
            <a:lvl1pPr defTabSz="1716590">
              <a:defRPr spc="-118" sz="5940"/>
            </a:lvl1pPr>
          </a:lstStyle>
          <a:p>
            <a:pPr/>
            <a:r>
              <a:t>Überblick</a:t>
            </a:r>
          </a:p>
        </p:txBody>
      </p:sp>
      <p:sp>
        <p:nvSpPr>
          <p:cNvPr id="161" name="Foliennummer"/>
          <p:cNvSpPr txBox="1"/>
          <p:nvPr>
            <p:ph type="sldNum" sz="quarter" idx="2"/>
          </p:nvPr>
        </p:nvSpPr>
        <p:spPr>
          <a:xfrm>
            <a:off x="2705573" y="9408846"/>
            <a:ext cx="206097" cy="287478"/>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3" name="Schulaufsicht: Staatliches Schulamt"/>
          <p:cNvSpPr txBox="1"/>
          <p:nvPr>
            <p:ph type="title"/>
          </p:nvPr>
        </p:nvSpPr>
        <p:spPr>
          <a:prstGeom prst="rect">
            <a:avLst/>
          </a:prstGeom>
        </p:spPr>
        <p:txBody>
          <a:bodyPr/>
          <a:lstStyle>
            <a:lvl1pPr defTabSz="1577876">
              <a:defRPr spc="-109" sz="5460"/>
            </a:lvl1pPr>
          </a:lstStyle>
          <a:p>
            <a:pPr/>
            <a:r>
              <a:t>Schulaufsicht: Staatliches Schulamt</a:t>
            </a:r>
          </a:p>
        </p:txBody>
      </p:sp>
      <p:sp>
        <p:nvSpPr>
          <p:cNvPr id="164" name="Foliennummer"/>
          <p:cNvSpPr txBox="1"/>
          <p:nvPr>
            <p:ph type="sldNum" sz="quarter" idx="2"/>
          </p:nvPr>
        </p:nvSpPr>
        <p:spPr>
          <a:xfrm>
            <a:off x="229591" y="9338103"/>
            <a:ext cx="206097" cy="287478"/>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65" name="Bild" descr="Bild"/>
          <p:cNvPicPr>
            <a:picLocks noChangeAspect="1"/>
          </p:cNvPicPr>
          <p:nvPr/>
        </p:nvPicPr>
        <p:blipFill>
          <a:blip r:embed="rId2">
            <a:extLst/>
          </a:blip>
          <a:stretch>
            <a:fillRect/>
          </a:stretch>
        </p:blipFill>
        <p:spPr>
          <a:xfrm>
            <a:off x="609600" y="2193499"/>
            <a:ext cx="11785600" cy="6629401"/>
          </a:xfrm>
          <a:prstGeom prst="rect">
            <a:avLst/>
          </a:prstGeom>
          <a:ln w="12700">
            <a:miter lim="400000"/>
          </a:ln>
        </p:spPr>
      </p:pic>
      <p:sp>
        <p:nvSpPr>
          <p:cNvPr id="166" name="Zuständigkeit des Schulamts Rüsselsheim"/>
          <p:cNvSpPr txBox="1"/>
          <p:nvPr/>
        </p:nvSpPr>
        <p:spPr>
          <a:xfrm>
            <a:off x="698500" y="1412977"/>
            <a:ext cx="11607801" cy="67180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lgn="l" defTabSz="587022">
              <a:defRPr b="1" sz="3800">
                <a:solidFill>
                  <a:srgbClr val="FFFFFF"/>
                </a:solidFill>
              </a:defRPr>
            </a:lvl1pPr>
          </a:lstStyle>
          <a:p>
            <a:pPr/>
            <a:r>
              <a:t>Zuständigkeit des Schulamts Rüsselsheim</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8" name="3 Schulträger im Kreis Groß-Gerau"/>
          <p:cNvSpPr txBox="1"/>
          <p:nvPr>
            <p:ph type="title"/>
          </p:nvPr>
        </p:nvSpPr>
        <p:spPr>
          <a:prstGeom prst="rect">
            <a:avLst/>
          </a:prstGeom>
        </p:spPr>
        <p:txBody>
          <a:bodyPr/>
          <a:lstStyle>
            <a:lvl1pPr defTabSz="1647233">
              <a:defRPr spc="-114" sz="5700"/>
            </a:lvl1pPr>
          </a:lstStyle>
          <a:p>
            <a:pPr/>
            <a:r>
              <a:t>3 Schulträger im Kreis Groß-Gerau</a:t>
            </a:r>
          </a:p>
        </p:txBody>
      </p:sp>
      <p:sp>
        <p:nvSpPr>
          <p:cNvPr id="169" name="Foliennummer"/>
          <p:cNvSpPr txBox="1"/>
          <p:nvPr>
            <p:ph type="sldNum" sz="quarter" idx="2"/>
          </p:nvPr>
        </p:nvSpPr>
        <p:spPr>
          <a:xfrm>
            <a:off x="229591" y="9338103"/>
            <a:ext cx="206097" cy="287478"/>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70" name="Bild" descr="Bild"/>
          <p:cNvPicPr>
            <a:picLocks noChangeAspect="1"/>
          </p:cNvPicPr>
          <p:nvPr/>
        </p:nvPicPr>
        <p:blipFill>
          <a:blip r:embed="rId2">
            <a:extLst/>
          </a:blip>
          <a:stretch>
            <a:fillRect/>
          </a:stretch>
        </p:blipFill>
        <p:spPr>
          <a:xfrm>
            <a:off x="804240" y="1524425"/>
            <a:ext cx="4437463" cy="7913476"/>
          </a:xfrm>
          <a:prstGeom prst="rect">
            <a:avLst/>
          </a:prstGeom>
          <a:ln w="12700">
            <a:miter lim="400000"/>
          </a:ln>
        </p:spPr>
      </p:pic>
      <p:sp>
        <p:nvSpPr>
          <p:cNvPr id="171" name="Linien"/>
          <p:cNvSpPr/>
          <p:nvPr/>
        </p:nvSpPr>
        <p:spPr>
          <a:xfrm rot="18900000">
            <a:off x="3194268" y="2079127"/>
            <a:ext cx="950987" cy="792641"/>
          </a:xfrm>
          <a:custGeom>
            <a:avLst/>
            <a:gdLst/>
            <a:ahLst/>
            <a:cxnLst>
              <a:cxn ang="0">
                <a:pos x="wd2" y="hd2"/>
              </a:cxn>
              <a:cxn ang="5400000">
                <a:pos x="wd2" y="hd2"/>
              </a:cxn>
              <a:cxn ang="10800000">
                <a:pos x="wd2" y="hd2"/>
              </a:cxn>
              <a:cxn ang="16200000">
                <a:pos x="wd2" y="hd2"/>
              </a:cxn>
            </a:cxnLst>
            <a:rect l="0" t="0" r="r" b="b"/>
            <a:pathLst>
              <a:path w="20827" h="17950" fill="norm" stroke="1" extrusionOk="0">
                <a:moveTo>
                  <a:pt x="0" y="9779"/>
                </a:moveTo>
                <a:cubicBezTo>
                  <a:pt x="246" y="8448"/>
                  <a:pt x="720" y="7173"/>
                  <a:pt x="1401" y="6017"/>
                </a:cubicBezTo>
                <a:cubicBezTo>
                  <a:pt x="6886" y="-3285"/>
                  <a:pt x="19380" y="-1113"/>
                  <a:pt x="20723" y="7821"/>
                </a:cubicBezTo>
                <a:cubicBezTo>
                  <a:pt x="21600" y="13657"/>
                  <a:pt x="16785" y="17387"/>
                  <a:pt x="11687" y="17889"/>
                </a:cubicBezTo>
                <a:cubicBezTo>
                  <a:pt x="7361" y="18315"/>
                  <a:pt x="3032" y="16491"/>
                  <a:pt x="979" y="12579"/>
                </a:cubicBezTo>
                <a:cubicBezTo>
                  <a:pt x="513" y="11693"/>
                  <a:pt x="199" y="10725"/>
                  <a:pt x="46" y="9709"/>
                </a:cubicBezTo>
              </a:path>
            </a:pathLst>
          </a:custGeom>
          <a:ln w="63500">
            <a:solidFill>
              <a:schemeClr val="accent1"/>
            </a:solidFill>
            <a:miter lim="400000"/>
          </a:ln>
        </p:spPr>
        <p:txBody>
          <a:bodyPr lIns="50800" tIns="50800" rIns="50800" bIns="50800" anchor="ctr"/>
          <a:lstStyle/>
          <a:p>
            <a:pPr/>
          </a:p>
        </p:txBody>
      </p:sp>
      <p:sp>
        <p:nvSpPr>
          <p:cNvPr id="172" name="Linien"/>
          <p:cNvSpPr/>
          <p:nvPr/>
        </p:nvSpPr>
        <p:spPr>
          <a:xfrm rot="18900000">
            <a:off x="2016453" y="3009449"/>
            <a:ext cx="1618670" cy="1100281"/>
          </a:xfrm>
          <a:custGeom>
            <a:avLst/>
            <a:gdLst/>
            <a:ahLst/>
            <a:cxnLst>
              <a:cxn ang="0">
                <a:pos x="wd2" y="hd2"/>
              </a:cxn>
              <a:cxn ang="5400000">
                <a:pos x="wd2" y="hd2"/>
              </a:cxn>
              <a:cxn ang="10800000">
                <a:pos x="wd2" y="hd2"/>
              </a:cxn>
              <a:cxn ang="16200000">
                <a:pos x="wd2" y="hd2"/>
              </a:cxn>
            </a:cxnLst>
            <a:rect l="0" t="0" r="r" b="b"/>
            <a:pathLst>
              <a:path w="20333" h="16785" fill="norm" stroke="1" extrusionOk="0">
                <a:moveTo>
                  <a:pt x="25" y="7745"/>
                </a:moveTo>
                <a:cubicBezTo>
                  <a:pt x="-42" y="6858"/>
                  <a:pt x="22" y="5961"/>
                  <a:pt x="230" y="5111"/>
                </a:cubicBezTo>
                <a:cubicBezTo>
                  <a:pt x="1279" y="829"/>
                  <a:pt x="5105" y="-1298"/>
                  <a:pt x="8158" y="841"/>
                </a:cubicBezTo>
                <a:cubicBezTo>
                  <a:pt x="9508" y="1786"/>
                  <a:pt x="10369" y="3535"/>
                  <a:pt x="11601" y="4707"/>
                </a:cubicBezTo>
                <a:cubicBezTo>
                  <a:pt x="14990" y="7927"/>
                  <a:pt x="21558" y="8545"/>
                  <a:pt x="20134" y="13935"/>
                </a:cubicBezTo>
                <a:cubicBezTo>
                  <a:pt x="18452" y="20302"/>
                  <a:pt x="12214" y="14025"/>
                  <a:pt x="7426" y="13926"/>
                </a:cubicBezTo>
                <a:cubicBezTo>
                  <a:pt x="5371" y="13884"/>
                  <a:pt x="3106" y="15173"/>
                  <a:pt x="1530" y="13475"/>
                </a:cubicBezTo>
                <a:cubicBezTo>
                  <a:pt x="363" y="12219"/>
                  <a:pt x="610" y="9963"/>
                  <a:pt x="27" y="7765"/>
                </a:cubicBezTo>
              </a:path>
            </a:pathLst>
          </a:custGeom>
          <a:ln w="63500">
            <a:solidFill>
              <a:schemeClr val="accent4">
                <a:hueOff val="-476017"/>
                <a:lumOff val="-10042"/>
              </a:schemeClr>
            </a:solidFill>
            <a:miter lim="400000"/>
          </a:ln>
        </p:spPr>
        <p:txBody>
          <a:bodyPr lIns="50800" tIns="50800" rIns="50800" bIns="50800" anchor="ctr"/>
          <a:lstStyle/>
          <a:p>
            <a:pPr/>
          </a:p>
        </p:txBody>
      </p:sp>
      <p:sp>
        <p:nvSpPr>
          <p:cNvPr id="173" name="Linien"/>
          <p:cNvSpPr/>
          <p:nvPr/>
        </p:nvSpPr>
        <p:spPr>
          <a:xfrm rot="18900000">
            <a:off x="1058116" y="2405712"/>
            <a:ext cx="4525441" cy="5137104"/>
          </a:xfrm>
          <a:custGeom>
            <a:avLst/>
            <a:gdLst/>
            <a:ahLst/>
            <a:cxnLst>
              <a:cxn ang="0">
                <a:pos x="wd2" y="hd2"/>
              </a:cxn>
              <a:cxn ang="5400000">
                <a:pos x="wd2" y="hd2"/>
              </a:cxn>
              <a:cxn ang="10800000">
                <a:pos x="wd2" y="hd2"/>
              </a:cxn>
              <a:cxn ang="16200000">
                <a:pos x="wd2" y="hd2"/>
              </a:cxn>
            </a:cxnLst>
            <a:rect l="0" t="0" r="r" b="b"/>
            <a:pathLst>
              <a:path w="19981" h="21063" fill="norm" stroke="1" extrusionOk="0">
                <a:moveTo>
                  <a:pt x="3761" y="8921"/>
                </a:moveTo>
                <a:cubicBezTo>
                  <a:pt x="4228" y="8096"/>
                  <a:pt x="4385" y="7122"/>
                  <a:pt x="5031" y="6406"/>
                </a:cubicBezTo>
                <a:cubicBezTo>
                  <a:pt x="6501" y="4777"/>
                  <a:pt x="8046" y="3133"/>
                  <a:pt x="8282" y="1345"/>
                </a:cubicBezTo>
                <a:cubicBezTo>
                  <a:pt x="8346" y="858"/>
                  <a:pt x="8375" y="382"/>
                  <a:pt x="8731" y="138"/>
                </a:cubicBezTo>
                <a:cubicBezTo>
                  <a:pt x="9058" y="-87"/>
                  <a:pt x="9500" y="-23"/>
                  <a:pt x="9901" y="239"/>
                </a:cubicBezTo>
                <a:cubicBezTo>
                  <a:pt x="10802" y="827"/>
                  <a:pt x="10744" y="2270"/>
                  <a:pt x="10229" y="3557"/>
                </a:cubicBezTo>
                <a:cubicBezTo>
                  <a:pt x="9774" y="4694"/>
                  <a:pt x="9086" y="5747"/>
                  <a:pt x="10540" y="6337"/>
                </a:cubicBezTo>
                <a:cubicBezTo>
                  <a:pt x="11459" y="6709"/>
                  <a:pt x="12267" y="5564"/>
                  <a:pt x="13207" y="5751"/>
                </a:cubicBezTo>
                <a:cubicBezTo>
                  <a:pt x="14259" y="5960"/>
                  <a:pt x="14754" y="8159"/>
                  <a:pt x="16019" y="7246"/>
                </a:cubicBezTo>
                <a:cubicBezTo>
                  <a:pt x="18072" y="5766"/>
                  <a:pt x="13209" y="4902"/>
                  <a:pt x="14094" y="3513"/>
                </a:cubicBezTo>
                <a:cubicBezTo>
                  <a:pt x="14433" y="2980"/>
                  <a:pt x="15170" y="3135"/>
                  <a:pt x="15814" y="3475"/>
                </a:cubicBezTo>
                <a:cubicBezTo>
                  <a:pt x="17090" y="4148"/>
                  <a:pt x="18412" y="5203"/>
                  <a:pt x="19092" y="6641"/>
                </a:cubicBezTo>
                <a:cubicBezTo>
                  <a:pt x="19831" y="8207"/>
                  <a:pt x="20557" y="10066"/>
                  <a:pt x="19292" y="11140"/>
                </a:cubicBezTo>
                <a:cubicBezTo>
                  <a:pt x="18164" y="12097"/>
                  <a:pt x="16556" y="11521"/>
                  <a:pt x="15113" y="11490"/>
                </a:cubicBezTo>
                <a:cubicBezTo>
                  <a:pt x="13094" y="11447"/>
                  <a:pt x="11350" y="12537"/>
                  <a:pt x="9986" y="13915"/>
                </a:cubicBezTo>
                <a:cubicBezTo>
                  <a:pt x="7670" y="16255"/>
                  <a:pt x="6026" y="18829"/>
                  <a:pt x="3456" y="20901"/>
                </a:cubicBezTo>
                <a:cubicBezTo>
                  <a:pt x="2698" y="21513"/>
                  <a:pt x="1035" y="20272"/>
                  <a:pt x="427" y="19184"/>
                </a:cubicBezTo>
                <a:cubicBezTo>
                  <a:pt x="-1043" y="16556"/>
                  <a:pt x="1648" y="14001"/>
                  <a:pt x="2978" y="11331"/>
                </a:cubicBezTo>
                <a:cubicBezTo>
                  <a:pt x="3351" y="10582"/>
                  <a:pt x="3603" y="9787"/>
                  <a:pt x="3731" y="8970"/>
                </a:cubicBezTo>
              </a:path>
            </a:pathLst>
          </a:custGeom>
          <a:ln w="63500">
            <a:solidFill>
              <a:schemeClr val="accent5">
                <a:hueOff val="-82419"/>
                <a:satOff val="-9513"/>
                <a:lumOff val="-16343"/>
              </a:schemeClr>
            </a:solidFill>
            <a:miter lim="400000"/>
          </a:ln>
        </p:spPr>
        <p:txBody>
          <a:bodyPr lIns="50800" tIns="50800" rIns="50800" bIns="50800" anchor="ctr"/>
          <a:lstStyle/>
          <a:p>
            <a:pPr>
              <a:defRPr>
                <a:solidFill>
                  <a:srgbClr val="000000"/>
                </a:solidFill>
              </a:defRPr>
            </a:pPr>
          </a:p>
        </p:txBody>
      </p:sp>
      <p:sp>
        <p:nvSpPr>
          <p:cNvPr id="174" name="Schulträger Kreis Groß-Gerau https://datawrapper.dwcdn.net/mIM7P/…"/>
          <p:cNvSpPr txBox="1"/>
          <p:nvPr/>
        </p:nvSpPr>
        <p:spPr>
          <a:xfrm>
            <a:off x="5708058" y="2365315"/>
            <a:ext cx="7059664" cy="345465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marL="444500" indent="-444500" algn="l">
              <a:spcBef>
                <a:spcPts val="3600"/>
              </a:spcBef>
              <a:buSzPct val="123000"/>
              <a:buChar char="•"/>
              <a:defRPr sz="3500">
                <a:solidFill>
                  <a:schemeClr val="accent5">
                    <a:hueOff val="-82419"/>
                    <a:satOff val="-9513"/>
                    <a:lumOff val="-16343"/>
                  </a:schemeClr>
                </a:solidFill>
              </a:defRPr>
            </a:pPr>
            <a:r>
              <a:t>Schulträger Kreis Groß-Gerau</a:t>
            </a:r>
            <a:br>
              <a:rPr sz="2900">
                <a:solidFill>
                  <a:srgbClr val="FFFFFF"/>
                </a:solidFill>
              </a:rPr>
            </a:br>
            <a:r>
              <a:rPr sz="2900" u="sng">
                <a:solidFill>
                  <a:srgbClr val="FFFFFF"/>
                </a:solidFill>
                <a:hlinkClick r:id="rId3" invalidUrl="" action="" tgtFrame="" tooltip="" history="1" highlightClick="0" endSnd="0"/>
              </a:rPr>
              <a:t>https://datawrapper.dwcdn.net/mIM7P/</a:t>
            </a:r>
            <a:endParaRPr sz="2900">
              <a:solidFill>
                <a:srgbClr val="FFFFFF"/>
              </a:solidFill>
            </a:endParaRPr>
          </a:p>
          <a:p>
            <a:pPr marL="444500" indent="-444500" algn="l">
              <a:spcBef>
                <a:spcPts val="3600"/>
              </a:spcBef>
              <a:buSzPct val="123000"/>
              <a:buChar char="•"/>
              <a:defRPr sz="3500">
                <a:solidFill>
                  <a:schemeClr val="accent4">
                    <a:hueOff val="-476017"/>
                    <a:lumOff val="-10042"/>
                  </a:schemeClr>
                </a:solidFill>
              </a:defRPr>
            </a:pPr>
            <a:r>
              <a:t>Schulträger Stadt Rüsselsheim</a:t>
            </a:r>
            <a:br>
              <a:rPr sz="2900">
                <a:solidFill>
                  <a:srgbClr val="FFFFFF"/>
                </a:solidFill>
              </a:rPr>
            </a:br>
            <a:r>
              <a:rPr sz="2900" u="sng">
                <a:solidFill>
                  <a:srgbClr val="FFFFFF"/>
                </a:solidFill>
                <a:hlinkClick r:id="rId4" invalidUrl="" action="" tgtFrame="" tooltip="" history="1" highlightClick="0" endSnd="0"/>
              </a:rPr>
              <a:t>https://datawrapper.dwcdn.net/GFEo7/</a:t>
            </a:r>
            <a:endParaRPr sz="2900">
              <a:solidFill>
                <a:srgbClr val="FFFFFF"/>
              </a:solidFill>
            </a:endParaRPr>
          </a:p>
          <a:p>
            <a:pPr marL="444500" indent="-444500" algn="l">
              <a:lnSpc>
                <a:spcPct val="180000"/>
              </a:lnSpc>
              <a:buSzPct val="123000"/>
              <a:buChar char="•"/>
              <a:defRPr sz="3500">
                <a:solidFill>
                  <a:schemeClr val="accent1">
                    <a:lumOff val="16847"/>
                  </a:schemeClr>
                </a:solidFill>
              </a:defRPr>
            </a:pPr>
            <a:r>
              <a:t>Schulträger Stadt Kelsterbach</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6" name="Zuständigkeit Kreiselternbeirat Groß-Gerau"/>
          <p:cNvSpPr txBox="1"/>
          <p:nvPr>
            <p:ph type="title"/>
          </p:nvPr>
        </p:nvSpPr>
        <p:spPr>
          <a:prstGeom prst="rect">
            <a:avLst/>
          </a:prstGeom>
        </p:spPr>
        <p:txBody>
          <a:bodyPr/>
          <a:lstStyle>
            <a:lvl1pPr defTabSz="1300447">
              <a:defRPr spc="-90" sz="4500"/>
            </a:lvl1pPr>
          </a:lstStyle>
          <a:p>
            <a:pPr/>
            <a:r>
              <a:t>Zuständigkeit Kreiselternbeirat Groß-Gerau</a:t>
            </a:r>
          </a:p>
        </p:txBody>
      </p:sp>
      <p:sp>
        <p:nvSpPr>
          <p:cNvPr id="177" name="Foliennummer"/>
          <p:cNvSpPr txBox="1"/>
          <p:nvPr>
            <p:ph type="sldNum" sz="quarter" idx="2"/>
          </p:nvPr>
        </p:nvSpPr>
        <p:spPr>
          <a:xfrm>
            <a:off x="229591" y="9338103"/>
            <a:ext cx="206097" cy="287478"/>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78" name="Bild" descr="Bild"/>
          <p:cNvPicPr>
            <a:picLocks noChangeAspect="1"/>
          </p:cNvPicPr>
          <p:nvPr/>
        </p:nvPicPr>
        <p:blipFill>
          <a:blip r:embed="rId2">
            <a:extLst/>
          </a:blip>
          <a:stretch>
            <a:fillRect/>
          </a:stretch>
        </p:blipFill>
        <p:spPr>
          <a:xfrm>
            <a:off x="804240" y="1524425"/>
            <a:ext cx="4437463" cy="7913476"/>
          </a:xfrm>
          <a:prstGeom prst="rect">
            <a:avLst/>
          </a:prstGeom>
          <a:ln w="12700">
            <a:miter lim="400000"/>
          </a:ln>
        </p:spPr>
      </p:pic>
      <p:sp>
        <p:nvSpPr>
          <p:cNvPr id="179" name="Linien"/>
          <p:cNvSpPr/>
          <p:nvPr/>
        </p:nvSpPr>
        <p:spPr>
          <a:xfrm rot="18900000">
            <a:off x="2016453" y="3009449"/>
            <a:ext cx="1618670" cy="1100281"/>
          </a:xfrm>
          <a:custGeom>
            <a:avLst/>
            <a:gdLst/>
            <a:ahLst/>
            <a:cxnLst>
              <a:cxn ang="0">
                <a:pos x="wd2" y="hd2"/>
              </a:cxn>
              <a:cxn ang="5400000">
                <a:pos x="wd2" y="hd2"/>
              </a:cxn>
              <a:cxn ang="10800000">
                <a:pos x="wd2" y="hd2"/>
              </a:cxn>
              <a:cxn ang="16200000">
                <a:pos x="wd2" y="hd2"/>
              </a:cxn>
            </a:cxnLst>
            <a:rect l="0" t="0" r="r" b="b"/>
            <a:pathLst>
              <a:path w="20333" h="16785" fill="norm" stroke="1" extrusionOk="0">
                <a:moveTo>
                  <a:pt x="25" y="7745"/>
                </a:moveTo>
                <a:cubicBezTo>
                  <a:pt x="-42" y="6858"/>
                  <a:pt x="22" y="5961"/>
                  <a:pt x="230" y="5111"/>
                </a:cubicBezTo>
                <a:cubicBezTo>
                  <a:pt x="1279" y="829"/>
                  <a:pt x="5105" y="-1298"/>
                  <a:pt x="8158" y="841"/>
                </a:cubicBezTo>
                <a:cubicBezTo>
                  <a:pt x="9508" y="1786"/>
                  <a:pt x="10369" y="3535"/>
                  <a:pt x="11601" y="4707"/>
                </a:cubicBezTo>
                <a:cubicBezTo>
                  <a:pt x="14990" y="7927"/>
                  <a:pt x="21558" y="8545"/>
                  <a:pt x="20134" y="13935"/>
                </a:cubicBezTo>
                <a:cubicBezTo>
                  <a:pt x="18452" y="20302"/>
                  <a:pt x="12214" y="14025"/>
                  <a:pt x="7426" y="13926"/>
                </a:cubicBezTo>
                <a:cubicBezTo>
                  <a:pt x="5371" y="13884"/>
                  <a:pt x="3106" y="15173"/>
                  <a:pt x="1530" y="13475"/>
                </a:cubicBezTo>
                <a:cubicBezTo>
                  <a:pt x="363" y="12219"/>
                  <a:pt x="610" y="9963"/>
                  <a:pt x="27" y="7765"/>
                </a:cubicBezTo>
              </a:path>
            </a:pathLst>
          </a:custGeom>
          <a:ln w="63500">
            <a:solidFill>
              <a:schemeClr val="accent4">
                <a:hueOff val="-476017"/>
                <a:lumOff val="-10042"/>
              </a:schemeClr>
            </a:solidFill>
            <a:miter lim="400000"/>
          </a:ln>
        </p:spPr>
        <p:txBody>
          <a:bodyPr lIns="50800" tIns="50800" rIns="50800" bIns="50800" anchor="ctr"/>
          <a:lstStyle/>
          <a:p>
            <a:pPr/>
          </a:p>
        </p:txBody>
      </p:sp>
      <p:sp>
        <p:nvSpPr>
          <p:cNvPr id="180" name="Linien"/>
          <p:cNvSpPr/>
          <p:nvPr/>
        </p:nvSpPr>
        <p:spPr>
          <a:xfrm rot="18900000">
            <a:off x="1006453" y="2288928"/>
            <a:ext cx="4861793" cy="5136202"/>
          </a:xfrm>
          <a:custGeom>
            <a:avLst/>
            <a:gdLst/>
            <a:ahLst/>
            <a:cxnLst>
              <a:cxn ang="0">
                <a:pos x="wd2" y="hd2"/>
              </a:cxn>
              <a:cxn ang="5400000">
                <a:pos x="wd2" y="hd2"/>
              </a:cxn>
              <a:cxn ang="10800000">
                <a:pos x="wd2" y="hd2"/>
              </a:cxn>
              <a:cxn ang="16200000">
                <a:pos x="wd2" y="hd2"/>
              </a:cxn>
            </a:cxnLst>
            <a:rect l="0" t="0" r="r" b="b"/>
            <a:pathLst>
              <a:path w="20165" h="21069" fill="norm" stroke="1" extrusionOk="0">
                <a:moveTo>
                  <a:pt x="3535" y="8925"/>
                </a:moveTo>
                <a:cubicBezTo>
                  <a:pt x="3974" y="8099"/>
                  <a:pt x="4120" y="7124"/>
                  <a:pt x="4728" y="6408"/>
                </a:cubicBezTo>
                <a:cubicBezTo>
                  <a:pt x="6108" y="4778"/>
                  <a:pt x="7560" y="3133"/>
                  <a:pt x="7782" y="1344"/>
                </a:cubicBezTo>
                <a:cubicBezTo>
                  <a:pt x="7842" y="857"/>
                  <a:pt x="7869" y="381"/>
                  <a:pt x="8203" y="137"/>
                </a:cubicBezTo>
                <a:cubicBezTo>
                  <a:pt x="8510" y="-88"/>
                  <a:pt x="8925" y="-24"/>
                  <a:pt x="9303" y="238"/>
                </a:cubicBezTo>
                <a:cubicBezTo>
                  <a:pt x="10149" y="826"/>
                  <a:pt x="10095" y="2271"/>
                  <a:pt x="9611" y="3557"/>
                </a:cubicBezTo>
                <a:cubicBezTo>
                  <a:pt x="9182" y="4696"/>
                  <a:pt x="8536" y="5752"/>
                  <a:pt x="9902" y="6338"/>
                </a:cubicBezTo>
                <a:cubicBezTo>
                  <a:pt x="10766" y="6709"/>
                  <a:pt x="11525" y="5559"/>
                  <a:pt x="12408" y="5753"/>
                </a:cubicBezTo>
                <a:cubicBezTo>
                  <a:pt x="13393" y="5969"/>
                  <a:pt x="13875" y="8214"/>
                  <a:pt x="15049" y="7249"/>
                </a:cubicBezTo>
                <a:cubicBezTo>
                  <a:pt x="16804" y="5807"/>
                  <a:pt x="12013" y="4973"/>
                  <a:pt x="13241" y="3513"/>
                </a:cubicBezTo>
                <a:cubicBezTo>
                  <a:pt x="13618" y="3065"/>
                  <a:pt x="14274" y="3400"/>
                  <a:pt x="14857" y="3475"/>
                </a:cubicBezTo>
                <a:cubicBezTo>
                  <a:pt x="16656" y="3708"/>
                  <a:pt x="19256" y="1065"/>
                  <a:pt x="20080" y="3334"/>
                </a:cubicBezTo>
                <a:cubicBezTo>
                  <a:pt x="20618" y="4814"/>
                  <a:pt x="18444" y="5389"/>
                  <a:pt x="17936" y="6644"/>
                </a:cubicBezTo>
                <a:cubicBezTo>
                  <a:pt x="17351" y="8090"/>
                  <a:pt x="19104" y="9779"/>
                  <a:pt x="18124" y="11144"/>
                </a:cubicBezTo>
                <a:cubicBezTo>
                  <a:pt x="17268" y="12336"/>
                  <a:pt x="15623" y="11627"/>
                  <a:pt x="14198" y="11494"/>
                </a:cubicBezTo>
                <a:cubicBezTo>
                  <a:pt x="12291" y="11317"/>
                  <a:pt x="10646" y="12487"/>
                  <a:pt x="9382" y="13920"/>
                </a:cubicBezTo>
                <a:cubicBezTo>
                  <a:pt x="7257" y="16330"/>
                  <a:pt x="5676" y="18879"/>
                  <a:pt x="3248" y="20910"/>
                </a:cubicBezTo>
                <a:cubicBezTo>
                  <a:pt x="2528" y="21512"/>
                  <a:pt x="975" y="20279"/>
                  <a:pt x="402" y="19192"/>
                </a:cubicBezTo>
                <a:cubicBezTo>
                  <a:pt x="-982" y="16563"/>
                  <a:pt x="1549" y="14007"/>
                  <a:pt x="2799" y="11335"/>
                </a:cubicBezTo>
                <a:cubicBezTo>
                  <a:pt x="3149" y="10586"/>
                  <a:pt x="3386" y="9790"/>
                  <a:pt x="3506" y="8973"/>
                </a:cubicBezTo>
              </a:path>
            </a:pathLst>
          </a:custGeom>
          <a:ln w="63500">
            <a:solidFill>
              <a:schemeClr val="accent5">
                <a:hueOff val="-82419"/>
                <a:satOff val="-9513"/>
                <a:lumOff val="-16343"/>
              </a:schemeClr>
            </a:solidFill>
            <a:miter lim="400000"/>
          </a:ln>
        </p:spPr>
        <p:txBody>
          <a:bodyPr lIns="50800" tIns="50800" rIns="50800" bIns="50800" anchor="ctr"/>
          <a:lstStyle/>
          <a:p>
            <a:pPr>
              <a:defRPr>
                <a:solidFill>
                  <a:srgbClr val="000000"/>
                </a:solidFill>
              </a:defRPr>
            </a:pPr>
          </a:p>
        </p:txBody>
      </p:sp>
      <p:sp>
        <p:nvSpPr>
          <p:cNvPr id="181" name="Kreiselternbeirat Groß-Gerau Schulen des Schulträgers Kreis  Groß-Gerau und Schulen des  Schulträgers Stadt Kelsterbach https://datawrapper.dwcdn.net/mIM7P/…"/>
          <p:cNvSpPr txBox="1"/>
          <p:nvPr/>
        </p:nvSpPr>
        <p:spPr>
          <a:xfrm>
            <a:off x="5715467" y="2679619"/>
            <a:ext cx="7059665" cy="560308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marL="444500" indent="-444500" algn="l">
              <a:spcBef>
                <a:spcPts val="3600"/>
              </a:spcBef>
              <a:buSzPct val="123000"/>
              <a:buChar char="•"/>
              <a:defRPr sz="3500">
                <a:solidFill>
                  <a:schemeClr val="accent5">
                    <a:hueOff val="-82419"/>
                    <a:satOff val="-9513"/>
                    <a:lumOff val="-16343"/>
                  </a:schemeClr>
                </a:solidFill>
              </a:defRPr>
            </a:pPr>
            <a:r>
              <a:t>Kreiselternbeirat Groß-Gerau</a:t>
            </a:r>
            <a:br/>
            <a:r>
              <a:rPr sz="2900">
                <a:solidFill>
                  <a:srgbClr val="FFFFFF"/>
                </a:solidFill>
              </a:rPr>
              <a:t>Schulen des Schulträgers Kreis </a:t>
            </a:r>
            <a:br>
              <a:rPr sz="2900">
                <a:solidFill>
                  <a:srgbClr val="FFFFFF"/>
                </a:solidFill>
              </a:rPr>
            </a:br>
            <a:r>
              <a:rPr sz="2900">
                <a:solidFill>
                  <a:srgbClr val="FFFFFF"/>
                </a:solidFill>
              </a:rPr>
              <a:t>Groß-Gerau und Schulen des </a:t>
            </a:r>
            <a:br>
              <a:rPr sz="2900">
                <a:solidFill>
                  <a:srgbClr val="FFFFFF"/>
                </a:solidFill>
              </a:rPr>
            </a:br>
            <a:r>
              <a:rPr sz="2900">
                <a:solidFill>
                  <a:srgbClr val="FFFFFF"/>
                </a:solidFill>
              </a:rPr>
              <a:t>Schulträgers Stadt Kelsterbach</a:t>
            </a:r>
            <a:br>
              <a:rPr sz="2900">
                <a:solidFill>
                  <a:srgbClr val="FFFFFF"/>
                </a:solidFill>
              </a:rPr>
            </a:br>
            <a:r>
              <a:rPr sz="2900" u="sng">
                <a:solidFill>
                  <a:srgbClr val="FFFFFF"/>
                </a:solidFill>
                <a:hlinkClick r:id="rId3" invalidUrl="" action="" tgtFrame="" tooltip="" history="1" highlightClick="0" endSnd="0"/>
              </a:rPr>
              <a:t>https://datawrapper.dwcdn.net/mIM7P/</a:t>
            </a:r>
            <a:endParaRPr sz="2900">
              <a:solidFill>
                <a:srgbClr val="FFFFFF"/>
              </a:solidFill>
            </a:endParaRPr>
          </a:p>
          <a:p>
            <a:pPr marL="444500" indent="-444500" algn="l">
              <a:spcBef>
                <a:spcPts val="3600"/>
              </a:spcBef>
              <a:buSzPct val="123000"/>
              <a:buChar char="•"/>
              <a:defRPr sz="3500">
                <a:solidFill>
                  <a:schemeClr val="accent4">
                    <a:hueOff val="-476017"/>
                    <a:lumOff val="-10042"/>
                  </a:schemeClr>
                </a:solidFill>
              </a:defRPr>
            </a:pPr>
            <a:r>
              <a:t>Stadtelternbeirat Rüsselsheim</a:t>
            </a:r>
            <a:br/>
            <a:r>
              <a:rPr sz="2900">
                <a:solidFill>
                  <a:srgbClr val="FFFFFF"/>
                </a:solidFill>
              </a:rPr>
              <a:t>Schulen des Schulträgers Stadt </a:t>
            </a:r>
            <a:br>
              <a:rPr sz="2900">
                <a:solidFill>
                  <a:srgbClr val="FFFFFF"/>
                </a:solidFill>
              </a:rPr>
            </a:br>
            <a:r>
              <a:rPr sz="2900">
                <a:solidFill>
                  <a:srgbClr val="FFFFFF"/>
                </a:solidFill>
              </a:rPr>
              <a:t>Rüsselsheim</a:t>
            </a:r>
            <a:br>
              <a:rPr sz="2900">
                <a:solidFill>
                  <a:srgbClr val="FFFFFF"/>
                </a:solidFill>
              </a:rPr>
            </a:br>
            <a:r>
              <a:rPr sz="2900" u="sng">
                <a:solidFill>
                  <a:srgbClr val="FFFFFF"/>
                </a:solidFill>
                <a:hlinkClick r:id="rId4" invalidUrl="" action="" tgtFrame="" tooltip="" history="1" highlightClick="0" endSnd="0"/>
              </a:rPr>
              <a:t>https://datawrapper.dwcdn.net/GFEo7/</a:t>
            </a:r>
            <a:endParaRPr sz="2900">
              <a:solidFill>
                <a:srgbClr val="FFFFFF"/>
              </a:solidFill>
            </a:endParaRP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3" name="§ 3, EltWahl/MitglEV HE, Wahlversammlung, Wahlausschüsse…"/>
          <p:cNvSpPr txBox="1"/>
          <p:nvPr>
            <p:ph type="body" idx="1"/>
          </p:nvPr>
        </p:nvSpPr>
        <p:spPr>
          <a:xfrm>
            <a:off x="698500" y="2291457"/>
            <a:ext cx="11607800" cy="7233394"/>
          </a:xfrm>
          <a:prstGeom prst="rect">
            <a:avLst/>
          </a:prstGeom>
        </p:spPr>
        <p:txBody>
          <a:bodyPr/>
          <a:lstStyle/>
          <a:p>
            <a:pPr marL="0" indent="0" defTabSz="1699251">
              <a:spcBef>
                <a:spcPts val="3100"/>
              </a:spcBef>
              <a:buSzTx/>
              <a:buNone/>
              <a:defRPr sz="2940"/>
            </a:pPr>
            <a:r>
              <a:t>§ 3, EltWahl/MitglEV HE, </a:t>
            </a:r>
            <a:r>
              <a:rPr b="1"/>
              <a:t>Wahlversammlung, Wahlausschüsse</a:t>
            </a:r>
            <a:r>
              <a:t> </a:t>
            </a:r>
          </a:p>
          <a:p>
            <a:pPr marL="0" indent="0" defTabSz="1699251">
              <a:spcBef>
                <a:spcPts val="3100"/>
              </a:spcBef>
              <a:buSzTx/>
              <a:buNone/>
              <a:defRPr sz="2940"/>
            </a:pPr>
            <a:r>
              <a:t>(5) Die Feststellung der </a:t>
            </a:r>
            <a:r>
              <a:rPr>
                <a:solidFill>
                  <a:schemeClr val="accent4">
                    <a:hueOff val="348544"/>
                    <a:lumOff val="7139"/>
                  </a:schemeClr>
                </a:solidFill>
              </a:rPr>
              <a:t>Wahlberechtigung</a:t>
            </a:r>
            <a:r>
              <a:t> bei der Wahl der Klassenelternbeiräte, der Jahrgangselternvertreterinnen und Jahrgangselternvertreter, der Jahrgangselternbeiräte, der Abteilungselternbeiräte und der Vertreterinnen und Vertreter der Eltern ausländischer Schülerinnen und Schüler erfolgt durch Aufnahme in eine von der Schulleiterin oder dem Schulleiter oder einem anderen beauftragten Mitglied des Lehrerkollegiums aufgestellten </a:t>
            </a:r>
            <a:r>
              <a:rPr>
                <a:solidFill>
                  <a:schemeClr val="accent4">
                    <a:hueOff val="348544"/>
                    <a:lumOff val="7139"/>
                  </a:schemeClr>
                </a:solidFill>
              </a:rPr>
              <a:t>Wählerliste</a:t>
            </a:r>
            <a:r>
              <a:t>. Mit Aufstellen der Wählerliste wird durch die Schulleiterin oder den Schulleiter bestätigt, dass der oder dem Wahlberechtigten die </a:t>
            </a:r>
            <a:r>
              <a:rPr>
                <a:solidFill>
                  <a:schemeClr val="accent4">
                    <a:hueOff val="348544"/>
                    <a:lumOff val="7139"/>
                  </a:schemeClr>
                </a:solidFill>
              </a:rPr>
              <a:t>Personensorgeberechtigung</a:t>
            </a:r>
            <a:r>
              <a:t> für das die Schule besuchende Kind nach dem bürgerlichen Recht obliegt oder diese ihr oder ihm mit Einverständnis der Personensorgeberechtigten anvertraut oder mitanvertraut ist (§ 100 Abs. 1 Hessisches Schulgesetz). Zweifelsfälle sind unverzüglich durch die Schule der Schulaufsichtsbehörde zur Entscheidung vorzulegen </a:t>
            </a:r>
          </a:p>
        </p:txBody>
      </p:sp>
      <p:sp>
        <p:nvSpPr>
          <p:cNvPr id="184" name="Vorbereitung zur Wahl - Wer darf denn wählen?"/>
          <p:cNvSpPr txBox="1"/>
          <p:nvPr>
            <p:ph type="body" idx="21"/>
          </p:nvPr>
        </p:nvSpPr>
        <p:spPr>
          <a:prstGeom prst="rect">
            <a:avLst/>
          </a:prstGeom>
          <a:extLst>
            <a:ext uri="{C572A759-6A51-4108-AA02-DFA0A04FC94B}">
              <ma14:wrappingTextBoxFlag xmlns:ma14="http://schemas.microsoft.com/office/mac/drawingml/2011/main" val="1"/>
            </a:ext>
          </a:extLst>
        </p:spPr>
        <p:txBody>
          <a:bodyPr/>
          <a:lstStyle/>
          <a:p>
            <a:pPr/>
            <a:r>
              <a:t>Vorbereitung zur Wahl - Wer darf denn wählen?</a:t>
            </a:r>
          </a:p>
        </p:txBody>
      </p:sp>
      <p:sp>
        <p:nvSpPr>
          <p:cNvPr id="185" name="Klassenelternbeirat"/>
          <p:cNvSpPr txBox="1"/>
          <p:nvPr>
            <p:ph type="title"/>
          </p:nvPr>
        </p:nvSpPr>
        <p:spPr>
          <a:prstGeom prst="rect">
            <a:avLst/>
          </a:prstGeom>
        </p:spPr>
        <p:txBody>
          <a:bodyPr/>
          <a:lstStyle>
            <a:lvl1pPr defTabSz="1716590">
              <a:defRPr spc="-118" sz="5940"/>
            </a:lvl1pPr>
          </a:lstStyle>
          <a:p>
            <a:pPr/>
            <a:r>
              <a:t>Klassenelternbeirat</a:t>
            </a:r>
          </a:p>
        </p:txBody>
      </p:sp>
      <p:sp>
        <p:nvSpPr>
          <p:cNvPr id="186" name="Foliennummer"/>
          <p:cNvSpPr txBox="1"/>
          <p:nvPr>
            <p:ph type="sldNum" sz="quarter" idx="2"/>
          </p:nvPr>
        </p:nvSpPr>
        <p:spPr>
          <a:xfrm>
            <a:off x="229591" y="9338103"/>
            <a:ext cx="206097" cy="287478"/>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8" name="Amtierende*r Amtsinhaber*in oder Stellvertreter*in laden zur Wahl ein, ersatzweise die Klassenlehrkraft…"/>
          <p:cNvSpPr txBox="1"/>
          <p:nvPr>
            <p:ph type="body" idx="1"/>
          </p:nvPr>
        </p:nvSpPr>
        <p:spPr>
          <a:xfrm>
            <a:off x="698500" y="2394098"/>
            <a:ext cx="11607800" cy="7010247"/>
          </a:xfrm>
          <a:prstGeom prst="rect">
            <a:avLst/>
          </a:prstGeom>
        </p:spPr>
        <p:txBody>
          <a:bodyPr/>
          <a:lstStyle/>
          <a:p>
            <a:pPr marL="255270" indent="-255270" defTabSz="1161733">
              <a:spcBef>
                <a:spcPts val="2100"/>
              </a:spcBef>
              <a:defRPr sz="2010"/>
            </a:pPr>
            <a:r>
              <a:t>Amtierende*r Amtsinhaber*in oder Stellvertreter*in laden zur Wahl ein, ersatzweise die Klassenlehrkraft</a:t>
            </a:r>
          </a:p>
          <a:p>
            <a:pPr marL="255270" indent="-255270" defTabSz="1161733">
              <a:spcBef>
                <a:spcPts val="2100"/>
              </a:spcBef>
              <a:defRPr sz="2010"/>
            </a:pPr>
            <a:r>
              <a:t>≥ 20% der Wahlberechtigten Eltern müssen anwesend sein </a:t>
            </a:r>
          </a:p>
          <a:p>
            <a:pPr marL="255270" indent="-255270" defTabSz="1161733">
              <a:spcBef>
                <a:spcPts val="2100"/>
              </a:spcBef>
              <a:defRPr sz="2010"/>
            </a:pPr>
            <a:r>
              <a:t>Beide Eltern/Sorgeberechtigte haben gemeinsam nur 1 Stimme</a:t>
            </a:r>
          </a:p>
          <a:p>
            <a:pPr marL="255270" indent="-255270" defTabSz="1161733">
              <a:spcBef>
                <a:spcPts val="2100"/>
              </a:spcBef>
              <a:defRPr sz="2010"/>
            </a:pPr>
            <a:r>
              <a:t>2 Separate, geheime Wahlen für </a:t>
            </a:r>
          </a:p>
          <a:p>
            <a:pPr lvl="2" marL="765810" indent="-255270" defTabSz="1161733">
              <a:spcBef>
                <a:spcPts val="2100"/>
              </a:spcBef>
              <a:defRPr sz="2010"/>
            </a:pPr>
            <a:r>
              <a:t>Elternbeirat und </a:t>
            </a:r>
          </a:p>
          <a:p>
            <a:pPr lvl="2" marL="765810" indent="-255270" defTabSz="1161733">
              <a:spcBef>
                <a:spcPts val="2100"/>
              </a:spcBef>
              <a:defRPr sz="2010"/>
            </a:pPr>
            <a:r>
              <a:t>Stellvertreter*in</a:t>
            </a:r>
          </a:p>
          <a:p>
            <a:pPr marL="255270" indent="-255270" defTabSz="1161733">
              <a:spcBef>
                <a:spcPts val="2100"/>
              </a:spcBef>
              <a:defRPr sz="2010"/>
            </a:pPr>
            <a:r>
              <a:t>Amtszeit ist 2 Jahre</a:t>
            </a:r>
          </a:p>
          <a:p>
            <a:pPr marL="255270" indent="-255270" defTabSz="1161733">
              <a:spcBef>
                <a:spcPts val="2100"/>
              </a:spcBef>
              <a:defRPr sz="2010"/>
            </a:pPr>
            <a:r>
              <a:t>Bei Ausscheiden: Binnen 6 Wochen Nachwahl für den Rest der Amtszeit</a:t>
            </a:r>
          </a:p>
          <a:p>
            <a:pPr marL="255270" indent="-255270" defTabSz="1161733">
              <a:spcBef>
                <a:spcPts val="2100"/>
              </a:spcBef>
              <a:defRPr sz="2010"/>
            </a:pPr>
            <a:r>
              <a:t>Die Wahlen zu den Elternvertretungen an den einzelnen Schulen sollen spätestens sechs Wochen nach dem Unterrichtsbeginn zum Beginn des Schuljahres, die Wahlen zu den Kreis- oder Stadtelternbeiräten spätestens fünf Monate nach dem Unterrichtsbeginn zum Beginn des Schuljahres abgeschlossen sein (§2 (1), Verordnung für die Wahl zu den Elternvertretungen…)</a:t>
            </a:r>
          </a:p>
          <a:p>
            <a:pPr marL="255270" indent="-255270" defTabSz="1161733">
              <a:spcBef>
                <a:spcPts val="2100"/>
              </a:spcBef>
              <a:defRPr sz="2010"/>
            </a:pPr>
            <a:r>
              <a:t>Die Wahlberechtigten sind zu allen nach dieser Wahlordnung durchzuführenden Wahlen mindestens zehn Tage vor dem Wahltag schriftlich einzuladen (§2 (2), Verordnung für die Wahl zu den Elternvertretungen…).</a:t>
            </a:r>
          </a:p>
        </p:txBody>
      </p:sp>
      <p:sp>
        <p:nvSpPr>
          <p:cNvPr id="189" name="Wahl"/>
          <p:cNvSpPr txBox="1"/>
          <p:nvPr>
            <p:ph type="body" idx="21"/>
          </p:nvPr>
        </p:nvSpPr>
        <p:spPr>
          <a:prstGeom prst="rect">
            <a:avLst/>
          </a:prstGeom>
          <a:extLst>
            <a:ext uri="{C572A759-6A51-4108-AA02-DFA0A04FC94B}">
              <ma14:wrappingTextBoxFlag xmlns:ma14="http://schemas.microsoft.com/office/mac/drawingml/2011/main" val="1"/>
            </a:ext>
          </a:extLst>
        </p:spPr>
        <p:txBody>
          <a:bodyPr/>
          <a:lstStyle/>
          <a:p>
            <a:pPr/>
            <a:r>
              <a:t>Wahl</a:t>
            </a:r>
          </a:p>
        </p:txBody>
      </p:sp>
      <p:sp>
        <p:nvSpPr>
          <p:cNvPr id="190" name="Klassenelternbeirat"/>
          <p:cNvSpPr txBox="1"/>
          <p:nvPr>
            <p:ph type="title"/>
          </p:nvPr>
        </p:nvSpPr>
        <p:spPr>
          <a:prstGeom prst="rect">
            <a:avLst/>
          </a:prstGeom>
        </p:spPr>
        <p:txBody>
          <a:bodyPr/>
          <a:lstStyle>
            <a:lvl1pPr defTabSz="1716590">
              <a:defRPr spc="-118" sz="5940"/>
            </a:lvl1pPr>
          </a:lstStyle>
          <a:p>
            <a:pPr/>
            <a:r>
              <a:t>Klassenelternbeirat</a:t>
            </a:r>
          </a:p>
        </p:txBody>
      </p:sp>
      <p:sp>
        <p:nvSpPr>
          <p:cNvPr id="191" name="Foliennummer"/>
          <p:cNvSpPr txBox="1"/>
          <p:nvPr>
            <p:ph type="sldNum" sz="quarter" idx="2"/>
          </p:nvPr>
        </p:nvSpPr>
        <p:spPr>
          <a:xfrm>
            <a:off x="229591" y="9338103"/>
            <a:ext cx="206097" cy="287478"/>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3" name="§ 107 Hessisches Schulgesetz Aufgaben der Klassenelternbeiräte…"/>
          <p:cNvSpPr txBox="1"/>
          <p:nvPr>
            <p:ph type="body" idx="1"/>
          </p:nvPr>
        </p:nvSpPr>
        <p:spPr>
          <a:prstGeom prst="rect">
            <a:avLst/>
          </a:prstGeom>
        </p:spPr>
        <p:txBody>
          <a:bodyPr/>
          <a:lstStyle/>
          <a:p>
            <a:pPr marL="0" indent="0">
              <a:buSzTx/>
              <a:buNone/>
            </a:pPr>
            <a:r>
              <a:t>§ 107 Hessisches Schulgesetz</a:t>
            </a:r>
            <a:br/>
            <a:r>
              <a:t>Aufgaben der Klassenelternbeiräte </a:t>
            </a:r>
          </a:p>
          <a:p>
            <a:pPr marL="0" indent="0">
              <a:buSzTx/>
              <a:buNone/>
            </a:pPr>
            <a:r>
              <a:t>(1) In der Klassenelternschaft sollen die </a:t>
            </a:r>
            <a:r>
              <a:rPr>
                <a:solidFill>
                  <a:schemeClr val="accent4">
                    <a:hueOff val="348544"/>
                    <a:lumOff val="7139"/>
                  </a:schemeClr>
                </a:solidFill>
              </a:rPr>
              <a:t>wesentlichen Vorgänge aus dem Leben und der Arbeit der Klasse und der Schule</a:t>
            </a:r>
            <a:r>
              <a:t> erörtert werden. Die Klassenelternschaft kann Vorschläge für die Tagesordnung der Sitzungen des Schulelternbeirates machen. </a:t>
            </a:r>
          </a:p>
        </p:txBody>
      </p:sp>
      <p:sp>
        <p:nvSpPr>
          <p:cNvPr id="194" name="Aufgaben"/>
          <p:cNvSpPr txBox="1"/>
          <p:nvPr>
            <p:ph type="body" idx="21"/>
          </p:nvPr>
        </p:nvSpPr>
        <p:spPr>
          <a:prstGeom prst="rect">
            <a:avLst/>
          </a:prstGeom>
          <a:extLst>
            <a:ext uri="{C572A759-6A51-4108-AA02-DFA0A04FC94B}">
              <ma14:wrappingTextBoxFlag xmlns:ma14="http://schemas.microsoft.com/office/mac/drawingml/2011/main" val="1"/>
            </a:ext>
          </a:extLst>
        </p:spPr>
        <p:txBody>
          <a:bodyPr/>
          <a:lstStyle/>
          <a:p>
            <a:pPr/>
            <a:r>
              <a:t>Aufgaben</a:t>
            </a:r>
          </a:p>
        </p:txBody>
      </p:sp>
      <p:sp>
        <p:nvSpPr>
          <p:cNvPr id="195" name="Klassenelternbeirat"/>
          <p:cNvSpPr txBox="1"/>
          <p:nvPr>
            <p:ph type="title"/>
          </p:nvPr>
        </p:nvSpPr>
        <p:spPr>
          <a:prstGeom prst="rect">
            <a:avLst/>
          </a:prstGeom>
        </p:spPr>
        <p:txBody>
          <a:bodyPr/>
          <a:lstStyle>
            <a:lvl1pPr defTabSz="1716590">
              <a:defRPr spc="-118" sz="5940"/>
            </a:lvl1pPr>
          </a:lstStyle>
          <a:p>
            <a:pPr/>
            <a:r>
              <a:t>Klassenelternbeirat</a:t>
            </a:r>
          </a:p>
        </p:txBody>
      </p:sp>
      <p:sp>
        <p:nvSpPr>
          <p:cNvPr id="196" name="Verschwiegenheitspflicht nach § 103 Abs. 1 des Hessischen Schulgesetzes"/>
          <p:cNvSpPr/>
          <p:nvPr/>
        </p:nvSpPr>
        <p:spPr>
          <a:xfrm>
            <a:off x="8671986" y="966899"/>
            <a:ext cx="4173142" cy="128428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693" y="4085"/>
                </a:lnTo>
                <a:lnTo>
                  <a:pt x="2693" y="19584"/>
                </a:lnTo>
                <a:cubicBezTo>
                  <a:pt x="2693" y="20697"/>
                  <a:pt x="2971" y="21600"/>
                  <a:pt x="3313" y="21600"/>
                </a:cubicBezTo>
                <a:lnTo>
                  <a:pt x="20980" y="21600"/>
                </a:lnTo>
                <a:cubicBezTo>
                  <a:pt x="21322" y="21600"/>
                  <a:pt x="21600" y="20697"/>
                  <a:pt x="21600" y="19584"/>
                </a:cubicBezTo>
                <a:lnTo>
                  <a:pt x="21600" y="2563"/>
                </a:lnTo>
                <a:cubicBezTo>
                  <a:pt x="21600" y="1451"/>
                  <a:pt x="21322" y="547"/>
                  <a:pt x="20980" y="547"/>
                </a:cubicBezTo>
                <a:lnTo>
                  <a:pt x="5604" y="547"/>
                </a:lnTo>
                <a:lnTo>
                  <a:pt x="0" y="0"/>
                </a:lnTo>
                <a:close/>
              </a:path>
            </a:pathLst>
          </a:custGeom>
          <a:solidFill>
            <a:srgbClr val="ED220D"/>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defTabSz="584200">
              <a:defRPr sz="2200">
                <a:solidFill>
                  <a:srgbClr val="FFFFFF"/>
                </a:solidFill>
                <a:latin typeface="Helvetica Neue Medium"/>
                <a:ea typeface="Helvetica Neue Medium"/>
                <a:cs typeface="Helvetica Neue Medium"/>
                <a:sym typeface="Helvetica Neue Medium"/>
              </a:defRPr>
            </a:lvl1pPr>
          </a:lstStyle>
          <a:p>
            <a:pPr/>
            <a:r>
              <a:t>Verschwiegenheitspflicht nach § 103 Abs. 1 des Hessischen Schulgesetzes</a:t>
            </a:r>
          </a:p>
        </p:txBody>
      </p:sp>
      <p:sp>
        <p:nvSpPr>
          <p:cNvPr id="197" name="Foliennummer"/>
          <p:cNvSpPr txBox="1"/>
          <p:nvPr>
            <p:ph type="sldNum" sz="quarter" idx="2"/>
          </p:nvPr>
        </p:nvSpPr>
        <p:spPr>
          <a:xfrm>
            <a:off x="229591" y="9338103"/>
            <a:ext cx="206097" cy="287478"/>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9" name="Mindestens einmal pro Halbjahr, es darf aber auch öfters sein…"/>
          <p:cNvSpPr txBox="1"/>
          <p:nvPr>
            <p:ph type="body" idx="1"/>
          </p:nvPr>
        </p:nvSpPr>
        <p:spPr>
          <a:prstGeom prst="rect">
            <a:avLst/>
          </a:prstGeom>
        </p:spPr>
        <p:txBody>
          <a:bodyPr/>
          <a:lstStyle/>
          <a:p>
            <a:pPr marL="377190" indent="-377190" defTabSz="1716590">
              <a:spcBef>
                <a:spcPts val="3100"/>
              </a:spcBef>
              <a:defRPr sz="2970"/>
            </a:pPr>
            <a:r>
              <a:rPr>
                <a:solidFill>
                  <a:schemeClr val="accent4">
                    <a:hueOff val="348544"/>
                    <a:lumOff val="7139"/>
                  </a:schemeClr>
                </a:solidFill>
              </a:rPr>
              <a:t>Mindestens</a:t>
            </a:r>
            <a:r>
              <a:t> einmal pro Halbjahr, es darf aber auch öfters sein</a:t>
            </a:r>
          </a:p>
          <a:p>
            <a:pPr marL="377190" indent="-377190" defTabSz="1716590">
              <a:spcBef>
                <a:spcPts val="3100"/>
              </a:spcBef>
              <a:defRPr sz="2970"/>
            </a:pPr>
            <a:r>
              <a:t>Oder </a:t>
            </a:r>
            <a:r>
              <a:rPr>
                <a:solidFill>
                  <a:schemeClr val="accent4">
                    <a:hueOff val="348544"/>
                    <a:lumOff val="7139"/>
                  </a:schemeClr>
                </a:solidFill>
              </a:rPr>
              <a:t>außerordentlich</a:t>
            </a:r>
            <a:r>
              <a:t> auf Anforderung von</a:t>
            </a:r>
          </a:p>
          <a:p>
            <a:pPr lvl="1" marL="754380" indent="-377190" defTabSz="1716590">
              <a:spcBef>
                <a:spcPts val="3100"/>
              </a:spcBef>
              <a:defRPr sz="2970"/>
            </a:pPr>
            <a:r>
              <a:t>1/5 der Eltern der Klasse</a:t>
            </a:r>
          </a:p>
          <a:p>
            <a:pPr lvl="1" marL="754380" indent="-377190" defTabSz="1716590">
              <a:spcBef>
                <a:spcPts val="3100"/>
              </a:spcBef>
              <a:defRPr sz="2970"/>
            </a:pPr>
            <a:r>
              <a:t>Schulleiter*in</a:t>
            </a:r>
          </a:p>
          <a:p>
            <a:pPr lvl="1" marL="754380" indent="-377190" defTabSz="1716590">
              <a:spcBef>
                <a:spcPts val="3100"/>
              </a:spcBef>
              <a:defRPr sz="2970"/>
            </a:pPr>
            <a:r>
              <a:t>Klassenlehrkraft</a:t>
            </a:r>
          </a:p>
          <a:p>
            <a:pPr lvl="1" marL="754380" indent="-377190" defTabSz="1716590">
              <a:spcBef>
                <a:spcPts val="3100"/>
              </a:spcBef>
              <a:defRPr sz="2970"/>
            </a:pPr>
            <a:r>
              <a:t>SEB Vorsitzende*r</a:t>
            </a:r>
          </a:p>
          <a:p>
            <a:pPr marL="377190" indent="-377190" defTabSz="1716590">
              <a:spcBef>
                <a:spcPts val="3100"/>
              </a:spcBef>
              <a:defRPr sz="2970"/>
            </a:pPr>
            <a:r>
              <a:t>Klassenlehrkraft nimmt teil</a:t>
            </a:r>
          </a:p>
          <a:p>
            <a:pPr marL="377190" indent="-377190" defTabSz="1716590">
              <a:spcBef>
                <a:spcPts val="3100"/>
              </a:spcBef>
              <a:defRPr sz="2970"/>
            </a:pPr>
            <a:r>
              <a:t>Schulleiter*in und weitere Lehrer der Klasse </a:t>
            </a:r>
            <a:r>
              <a:rPr>
                <a:solidFill>
                  <a:schemeClr val="accent4">
                    <a:hueOff val="348544"/>
                    <a:lumOff val="7139"/>
                  </a:schemeClr>
                </a:solidFill>
              </a:rPr>
              <a:t>können</a:t>
            </a:r>
            <a:r>
              <a:t> teilnehmen, </a:t>
            </a:r>
            <a:r>
              <a:rPr>
                <a:solidFill>
                  <a:schemeClr val="accent4">
                    <a:hueOff val="348544"/>
                    <a:lumOff val="7139"/>
                  </a:schemeClr>
                </a:solidFill>
              </a:rPr>
              <a:t>müssen</a:t>
            </a:r>
            <a:r>
              <a:t> aber auf Antrag eines Viertels der Eltern der Klasse </a:t>
            </a:r>
          </a:p>
        </p:txBody>
      </p:sp>
      <p:sp>
        <p:nvSpPr>
          <p:cNvPr id="200" name="Wie oft trifft man sich mit den Eltern der Klasse"/>
          <p:cNvSpPr txBox="1"/>
          <p:nvPr>
            <p:ph type="body" idx="21"/>
          </p:nvPr>
        </p:nvSpPr>
        <p:spPr>
          <a:prstGeom prst="rect">
            <a:avLst/>
          </a:prstGeom>
          <a:extLst>
            <a:ext uri="{C572A759-6A51-4108-AA02-DFA0A04FC94B}">
              <ma14:wrappingTextBoxFlag xmlns:ma14="http://schemas.microsoft.com/office/mac/drawingml/2011/main" val="1"/>
            </a:ext>
          </a:extLst>
        </p:spPr>
        <p:txBody>
          <a:bodyPr/>
          <a:lstStyle/>
          <a:p>
            <a:pPr/>
            <a:r>
              <a:t>Wie oft trifft man sich mit den Eltern der Klasse</a:t>
            </a:r>
          </a:p>
        </p:txBody>
      </p:sp>
      <p:sp>
        <p:nvSpPr>
          <p:cNvPr id="201" name="Klassenelternbeirat"/>
          <p:cNvSpPr txBox="1"/>
          <p:nvPr>
            <p:ph type="title"/>
          </p:nvPr>
        </p:nvSpPr>
        <p:spPr>
          <a:prstGeom prst="rect">
            <a:avLst/>
          </a:prstGeom>
        </p:spPr>
        <p:txBody>
          <a:bodyPr/>
          <a:lstStyle>
            <a:lvl1pPr defTabSz="1716590">
              <a:defRPr spc="-118" sz="5940"/>
            </a:lvl1pPr>
          </a:lstStyle>
          <a:p>
            <a:pPr/>
            <a:r>
              <a:t>Klassenelternbeirat</a:t>
            </a:r>
          </a:p>
        </p:txBody>
      </p:sp>
      <p:sp>
        <p:nvSpPr>
          <p:cNvPr id="202"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4" name="Alle Klassenelternbeiräte bilden zusammen den Schulelternbeirat und haben Stimmrecht…"/>
          <p:cNvSpPr txBox="1"/>
          <p:nvPr>
            <p:ph type="body" idx="1"/>
          </p:nvPr>
        </p:nvSpPr>
        <p:spPr>
          <a:xfrm>
            <a:off x="698500" y="2481680"/>
            <a:ext cx="11607800" cy="7046425"/>
          </a:xfrm>
          <a:prstGeom prst="rect">
            <a:avLst/>
          </a:prstGeom>
        </p:spPr>
        <p:txBody>
          <a:bodyPr/>
          <a:lstStyle/>
          <a:p>
            <a:pPr marL="300990" indent="-300990" defTabSz="1369804">
              <a:spcBef>
                <a:spcPts val="2500"/>
              </a:spcBef>
              <a:defRPr sz="2370"/>
            </a:pPr>
            <a:r>
              <a:rPr>
                <a:solidFill>
                  <a:schemeClr val="accent4">
                    <a:hueOff val="348544"/>
                    <a:lumOff val="7139"/>
                  </a:schemeClr>
                </a:solidFill>
              </a:rPr>
              <a:t>Alle Klassenelternbeiräte</a:t>
            </a:r>
            <a:r>
              <a:t> bilden zusammen den Schulelternbeirat und haben Stimmrecht</a:t>
            </a:r>
          </a:p>
          <a:p>
            <a:pPr marL="300990" indent="-300990" defTabSz="1369804">
              <a:spcBef>
                <a:spcPts val="2500"/>
              </a:spcBef>
              <a:defRPr sz="2370"/>
            </a:pPr>
            <a:r>
              <a:t>Vertreter*innen der Klassenelternbeiräte haben im </a:t>
            </a:r>
            <a:r>
              <a:rPr>
                <a:solidFill>
                  <a:schemeClr val="accent4">
                    <a:hueOff val="348544"/>
                    <a:lumOff val="7139"/>
                  </a:schemeClr>
                </a:solidFill>
              </a:rPr>
              <a:t>Vertretungsfall</a:t>
            </a:r>
            <a:r>
              <a:t> Stimmrecht</a:t>
            </a:r>
          </a:p>
          <a:p>
            <a:pPr marL="300990" indent="-300990" defTabSz="1369804">
              <a:spcBef>
                <a:spcPts val="2500"/>
              </a:spcBef>
              <a:defRPr sz="2370"/>
            </a:pPr>
            <a:r>
              <a:rPr>
                <a:solidFill>
                  <a:schemeClr val="accent4">
                    <a:hueOff val="348544"/>
                    <a:lumOff val="7139"/>
                  </a:schemeClr>
                </a:solidFill>
              </a:rPr>
              <a:t>Vorsitzende*r</a:t>
            </a:r>
            <a:r>
              <a:t> (muss Klassenelternbeirat sein) wird vom Schulelternbeirat für </a:t>
            </a:r>
            <a:r>
              <a:rPr>
                <a:solidFill>
                  <a:schemeClr val="accent4">
                    <a:hueOff val="348544"/>
                    <a:lumOff val="7139"/>
                  </a:schemeClr>
                </a:solidFill>
              </a:rPr>
              <a:t>2 Jahre</a:t>
            </a:r>
            <a:r>
              <a:t> gewählt</a:t>
            </a:r>
          </a:p>
          <a:p>
            <a:pPr marL="300990" indent="-300990" defTabSz="1369804">
              <a:spcBef>
                <a:spcPts val="2500"/>
              </a:spcBef>
              <a:defRPr sz="2370"/>
            </a:pPr>
            <a:r>
              <a:rPr>
                <a:solidFill>
                  <a:schemeClr val="accent4">
                    <a:hueOff val="348544"/>
                    <a:lumOff val="7139"/>
                  </a:schemeClr>
                </a:solidFill>
              </a:rPr>
              <a:t>Stellvertretende*r Vorsitzende*r</a:t>
            </a:r>
            <a:r>
              <a:t> (muss Klassenelternbeirat sein) wird vom Schulelternbeirat für </a:t>
            </a:r>
            <a:r>
              <a:rPr>
                <a:solidFill>
                  <a:schemeClr val="accent4">
                    <a:hueOff val="348544"/>
                    <a:lumOff val="7139"/>
                  </a:schemeClr>
                </a:solidFill>
              </a:rPr>
              <a:t>2 Jahre</a:t>
            </a:r>
            <a:r>
              <a:t> gewählt</a:t>
            </a:r>
          </a:p>
          <a:p>
            <a:pPr marL="300990" indent="-300990" defTabSz="1369804">
              <a:spcBef>
                <a:spcPts val="2500"/>
              </a:spcBef>
              <a:defRPr sz="2370"/>
            </a:pPr>
            <a:r>
              <a:t>Bei Ausscheiden: innerhalb von 6 Wochen Ersatzwahl für den Rest der Amtszeit</a:t>
            </a:r>
          </a:p>
          <a:p>
            <a:pPr marL="300990" indent="-300990" defTabSz="1369804">
              <a:spcBef>
                <a:spcPts val="2500"/>
              </a:spcBef>
              <a:defRPr sz="2370"/>
            </a:pPr>
            <a:r>
              <a:rPr>
                <a:solidFill>
                  <a:schemeClr val="accent4">
                    <a:hueOff val="348544"/>
                    <a:lumOff val="7139"/>
                  </a:schemeClr>
                </a:solidFill>
              </a:rPr>
              <a:t>Beschlussfähig</a:t>
            </a:r>
            <a:r>
              <a:t>, wenn mindestens die </a:t>
            </a:r>
            <a:r>
              <a:rPr>
                <a:solidFill>
                  <a:schemeClr val="accent4">
                    <a:hueOff val="348544"/>
                    <a:lumOff val="7139"/>
                  </a:schemeClr>
                </a:solidFill>
              </a:rPr>
              <a:t>Hälfte der Mitglieder</a:t>
            </a:r>
            <a:r>
              <a:t> anwesend ist. Eine Sitzung ist </a:t>
            </a:r>
            <a:r>
              <a:rPr>
                <a:solidFill>
                  <a:schemeClr val="accent4">
                    <a:hueOff val="348544"/>
                    <a:lumOff val="7139"/>
                  </a:schemeClr>
                </a:solidFill>
              </a:rPr>
              <a:t>ohne</a:t>
            </a:r>
            <a:r>
              <a:t> Rücksicht auf die Zahl der anwesenden Mitglieder beschlussfähig, wenn sie wegen Beschluss</a:t>
            </a:r>
            <a:r>
              <a:rPr>
                <a:solidFill>
                  <a:schemeClr val="accent4">
                    <a:hueOff val="348544"/>
                    <a:lumOff val="7139"/>
                  </a:schemeClr>
                </a:solidFill>
              </a:rPr>
              <a:t>un</a:t>
            </a:r>
            <a:r>
              <a:t>fähigkeit erneut zur Beratung desselben Gegenstandes einberufen werden muss, hierauf ist bei der Ladung hinzuweisen. </a:t>
            </a:r>
          </a:p>
          <a:p>
            <a:pPr marL="300990" indent="-300990" defTabSz="1369804">
              <a:spcBef>
                <a:spcPts val="2500"/>
              </a:spcBef>
              <a:defRPr sz="2370"/>
            </a:pPr>
            <a:r>
              <a:t>An den SEB Sitzungen nehmen </a:t>
            </a:r>
            <a:r>
              <a:rPr>
                <a:solidFill>
                  <a:schemeClr val="accent4">
                    <a:hueOff val="348544"/>
                    <a:lumOff val="7139"/>
                  </a:schemeClr>
                </a:solidFill>
              </a:rPr>
              <a:t>Schulleiter*in und Stellvertreter*in</a:t>
            </a:r>
            <a:r>
              <a:t> teil</a:t>
            </a:r>
          </a:p>
          <a:p>
            <a:pPr marL="300990" indent="-300990" defTabSz="1369804">
              <a:spcBef>
                <a:spcPts val="2500"/>
              </a:spcBef>
              <a:defRPr sz="2370"/>
            </a:pPr>
            <a:r>
              <a:t>Vertretung der </a:t>
            </a:r>
            <a:r>
              <a:rPr>
                <a:solidFill>
                  <a:schemeClr val="accent4">
                    <a:hueOff val="348544"/>
                    <a:lumOff val="7139"/>
                  </a:schemeClr>
                </a:solidFill>
              </a:rPr>
              <a:t>Eltern ausländischer Schüler*innen</a:t>
            </a:r>
            <a:r>
              <a:t> nimmt </a:t>
            </a:r>
            <a:r>
              <a:rPr>
                <a:solidFill>
                  <a:schemeClr val="accent4">
                    <a:hueOff val="348544"/>
                    <a:lumOff val="7139"/>
                  </a:schemeClr>
                </a:solidFill>
              </a:rPr>
              <a:t>beratend</a:t>
            </a:r>
            <a:r>
              <a:t> teil</a:t>
            </a:r>
          </a:p>
        </p:txBody>
      </p:sp>
      <p:sp>
        <p:nvSpPr>
          <p:cNvPr id="205" name="Zusammensetzung"/>
          <p:cNvSpPr txBox="1"/>
          <p:nvPr>
            <p:ph type="body" idx="21"/>
          </p:nvPr>
        </p:nvSpPr>
        <p:spPr>
          <a:prstGeom prst="rect">
            <a:avLst/>
          </a:prstGeom>
          <a:extLst>
            <a:ext uri="{C572A759-6A51-4108-AA02-DFA0A04FC94B}">
              <ma14:wrappingTextBoxFlag xmlns:ma14="http://schemas.microsoft.com/office/mac/drawingml/2011/main" val="1"/>
            </a:ext>
          </a:extLst>
        </p:spPr>
        <p:txBody>
          <a:bodyPr/>
          <a:lstStyle/>
          <a:p>
            <a:pPr/>
            <a:r>
              <a:t>Zusammensetzung</a:t>
            </a:r>
          </a:p>
        </p:txBody>
      </p:sp>
      <p:sp>
        <p:nvSpPr>
          <p:cNvPr id="206" name="Schulelternbeirat (SEB)"/>
          <p:cNvSpPr txBox="1"/>
          <p:nvPr>
            <p:ph type="title"/>
          </p:nvPr>
        </p:nvSpPr>
        <p:spPr>
          <a:prstGeom prst="rect">
            <a:avLst/>
          </a:prstGeom>
        </p:spPr>
        <p:txBody>
          <a:bodyPr/>
          <a:lstStyle>
            <a:lvl1pPr defTabSz="1716590">
              <a:defRPr spc="-118" sz="5940"/>
            </a:lvl1pPr>
          </a:lstStyle>
          <a:p>
            <a:pPr/>
            <a:r>
              <a:t>Schulelternbeirat (SEB)</a:t>
            </a:r>
          </a:p>
        </p:txBody>
      </p:sp>
      <p:sp>
        <p:nvSpPr>
          <p:cNvPr id="207" name="Verschwiegenheitspflicht nach § 103 Abs. 1 des Hessischen Schulgesetzes"/>
          <p:cNvSpPr/>
          <p:nvPr/>
        </p:nvSpPr>
        <p:spPr>
          <a:xfrm>
            <a:off x="8671986" y="966899"/>
            <a:ext cx="4173142" cy="128428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693" y="4085"/>
                </a:lnTo>
                <a:lnTo>
                  <a:pt x="2693" y="19584"/>
                </a:lnTo>
                <a:cubicBezTo>
                  <a:pt x="2693" y="20697"/>
                  <a:pt x="2971" y="21600"/>
                  <a:pt x="3313" y="21600"/>
                </a:cubicBezTo>
                <a:lnTo>
                  <a:pt x="20980" y="21600"/>
                </a:lnTo>
                <a:cubicBezTo>
                  <a:pt x="21322" y="21600"/>
                  <a:pt x="21600" y="20697"/>
                  <a:pt x="21600" y="19584"/>
                </a:cubicBezTo>
                <a:lnTo>
                  <a:pt x="21600" y="2563"/>
                </a:lnTo>
                <a:cubicBezTo>
                  <a:pt x="21600" y="1451"/>
                  <a:pt x="21322" y="547"/>
                  <a:pt x="20980" y="547"/>
                </a:cubicBezTo>
                <a:lnTo>
                  <a:pt x="5604" y="547"/>
                </a:lnTo>
                <a:lnTo>
                  <a:pt x="0" y="0"/>
                </a:lnTo>
                <a:close/>
              </a:path>
            </a:pathLst>
          </a:custGeom>
          <a:solidFill>
            <a:srgbClr val="ED220D"/>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defTabSz="584200">
              <a:defRPr sz="2200">
                <a:solidFill>
                  <a:srgbClr val="FFFFFF"/>
                </a:solidFill>
                <a:latin typeface="Helvetica Neue Medium"/>
                <a:ea typeface="Helvetica Neue Medium"/>
                <a:cs typeface="Helvetica Neue Medium"/>
                <a:sym typeface="Helvetica Neue Medium"/>
              </a:defRPr>
            </a:lvl1pPr>
          </a:lstStyle>
          <a:p>
            <a:pPr/>
            <a:r>
              <a:t>Verschwiegenheitspflicht nach § 103 Abs. 1 des Hessischen Schulgesetzes</a:t>
            </a:r>
          </a:p>
        </p:txBody>
      </p:sp>
      <p:sp>
        <p:nvSpPr>
          <p:cNvPr id="208"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0" name="Der Termin der konstituierenden Sitzung soll spätestens drei Wochen nach der letzten Wahl in den Klassen oder in den Schuljahrgängen liegen (§10 (3), Verordnung für die Wahl zu den Elternvertretungen…).…"/>
          <p:cNvSpPr txBox="1"/>
          <p:nvPr>
            <p:ph type="body" idx="1"/>
          </p:nvPr>
        </p:nvSpPr>
        <p:spPr>
          <a:xfrm>
            <a:off x="698500" y="2481680"/>
            <a:ext cx="11607800" cy="7046425"/>
          </a:xfrm>
          <a:prstGeom prst="rect">
            <a:avLst/>
          </a:prstGeom>
        </p:spPr>
        <p:txBody>
          <a:bodyPr/>
          <a:lstStyle/>
          <a:p>
            <a:pPr/>
            <a:r>
              <a:t>Der Termin der </a:t>
            </a:r>
            <a:r>
              <a:rPr>
                <a:solidFill>
                  <a:schemeClr val="accent4">
                    <a:hueOff val="348544"/>
                    <a:lumOff val="7139"/>
                  </a:schemeClr>
                </a:solidFill>
              </a:rPr>
              <a:t>konstituierenden Sitzung</a:t>
            </a:r>
            <a:r>
              <a:t> soll spätestens </a:t>
            </a:r>
            <a:r>
              <a:rPr>
                <a:solidFill>
                  <a:schemeClr val="accent4">
                    <a:hueOff val="348544"/>
                    <a:lumOff val="7139"/>
                  </a:schemeClr>
                </a:solidFill>
              </a:rPr>
              <a:t>drei Wochen</a:t>
            </a:r>
            <a:r>
              <a:t> nach der letzten Wahl in den Klassen oder in den Schuljahrgängen liegen (§10 (3), Verordnung für die Wahl zu den Elternvertretungen…).</a:t>
            </a:r>
          </a:p>
          <a:p>
            <a:pPr/>
            <a:r>
              <a:t>Die Wahlberechtigten sind zu allen nach dieser Wahlordnung durchzuführenden Wahlen mindestens zehn Tage vor dem Wahltag schriftlich einzuladen (§2 (2), Verordnung für die Wahl zu den Elternvertretungen…).</a:t>
            </a:r>
          </a:p>
        </p:txBody>
      </p:sp>
      <p:sp>
        <p:nvSpPr>
          <p:cNvPr id="211" name="Wahl"/>
          <p:cNvSpPr txBox="1"/>
          <p:nvPr>
            <p:ph type="body" idx="21"/>
          </p:nvPr>
        </p:nvSpPr>
        <p:spPr>
          <a:prstGeom prst="rect">
            <a:avLst/>
          </a:prstGeom>
          <a:extLst>
            <a:ext uri="{C572A759-6A51-4108-AA02-DFA0A04FC94B}">
              <ma14:wrappingTextBoxFlag xmlns:ma14="http://schemas.microsoft.com/office/mac/drawingml/2011/main" val="1"/>
            </a:ext>
          </a:extLst>
        </p:spPr>
        <p:txBody>
          <a:bodyPr/>
          <a:lstStyle/>
          <a:p>
            <a:pPr/>
            <a:r>
              <a:t>Wahl</a:t>
            </a:r>
          </a:p>
        </p:txBody>
      </p:sp>
      <p:sp>
        <p:nvSpPr>
          <p:cNvPr id="212" name="Schulelternbeirat (SEB)"/>
          <p:cNvSpPr txBox="1"/>
          <p:nvPr>
            <p:ph type="title"/>
          </p:nvPr>
        </p:nvSpPr>
        <p:spPr>
          <a:prstGeom prst="rect">
            <a:avLst/>
          </a:prstGeom>
        </p:spPr>
        <p:txBody>
          <a:bodyPr/>
          <a:lstStyle>
            <a:lvl1pPr defTabSz="1716590">
              <a:defRPr spc="-118" sz="5940"/>
            </a:lvl1pPr>
          </a:lstStyle>
          <a:p>
            <a:pPr/>
            <a:r>
              <a:t>Schulelternbeirat (SEB)</a:t>
            </a:r>
          </a:p>
        </p:txBody>
      </p:sp>
      <p:sp>
        <p:nvSpPr>
          <p:cNvPr id="213"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5" name="Wahl erforderlich, wenn ≥10% aber &lt;50% Anteil ausländischer Schüler*innen (Kinder mit ausländischer Staatsbürgerschaft) an der Gesamtzahl der Schüler*innen beträgt…"/>
          <p:cNvSpPr txBox="1"/>
          <p:nvPr>
            <p:ph type="body" idx="1"/>
          </p:nvPr>
        </p:nvSpPr>
        <p:spPr>
          <a:prstGeom prst="rect">
            <a:avLst/>
          </a:prstGeom>
        </p:spPr>
        <p:txBody>
          <a:bodyPr/>
          <a:lstStyle/>
          <a:p>
            <a:pPr marL="293369" indent="-293369" defTabSz="1335126">
              <a:spcBef>
                <a:spcPts val="2400"/>
              </a:spcBef>
              <a:defRPr sz="2309"/>
            </a:pPr>
            <a:r>
              <a:t>Wahl erforderlich, wenn </a:t>
            </a:r>
            <a:r>
              <a:rPr>
                <a:solidFill>
                  <a:schemeClr val="accent4">
                    <a:hueOff val="348544"/>
                    <a:lumOff val="7139"/>
                  </a:schemeClr>
                </a:solidFill>
              </a:rPr>
              <a:t>≥10% aber &lt;50%</a:t>
            </a:r>
            <a:r>
              <a:t> Anteil ausländischer Schüler*innen (Kinder mit ausländischer Staatsbürgerschaft) an der Gesamtzahl der Schüler*innen beträgt</a:t>
            </a:r>
          </a:p>
          <a:p>
            <a:pPr marL="293369" indent="-293369" defTabSz="1335126">
              <a:spcBef>
                <a:spcPts val="2400"/>
              </a:spcBef>
              <a:defRPr sz="2309"/>
            </a:pPr>
            <a:r>
              <a:t>Einladung zur </a:t>
            </a:r>
            <a:r>
              <a:rPr>
                <a:solidFill>
                  <a:schemeClr val="accent4">
                    <a:hueOff val="348544"/>
                    <a:lumOff val="7139"/>
                  </a:schemeClr>
                </a:solidFill>
              </a:rPr>
              <a:t>Wahl</a:t>
            </a:r>
            <a:r>
              <a:t> durch SEB Vorsitzenden oder Stellvertreter*in</a:t>
            </a:r>
          </a:p>
          <a:p>
            <a:pPr marL="293369" indent="-293369" defTabSz="1335126">
              <a:spcBef>
                <a:spcPts val="2400"/>
              </a:spcBef>
              <a:defRPr sz="2309"/>
            </a:pPr>
            <a:r>
              <a:t>Erscheinen weniger als 20% der Wahlberechtigten zur Wahl, muss zu einer zweiten Wahlversammlung eingeladen werden mit dem Hinweis, dass nur die auf die Zahl der erschienenen Wahlberechtigten entfallende Zahl von Vertretern der Eltern ausländischer Schülerinnen und Schüler gewählt werden darf, sofern wiederum weniger als 20% der Wahlberechtigten zur Wahlversammlung erscheinen</a:t>
            </a:r>
          </a:p>
          <a:p>
            <a:pPr marL="293369" indent="-293369" defTabSz="1335126">
              <a:spcBef>
                <a:spcPts val="2400"/>
              </a:spcBef>
              <a:defRPr sz="2309"/>
            </a:pPr>
            <a:r>
              <a:rPr>
                <a:solidFill>
                  <a:schemeClr val="accent4">
                    <a:hueOff val="348544"/>
                    <a:lumOff val="7139"/>
                  </a:schemeClr>
                </a:solidFill>
              </a:rPr>
              <a:t>Anzahl</a:t>
            </a:r>
            <a:r>
              <a:t> der Vertreter*innen</a:t>
            </a:r>
          </a:p>
          <a:p>
            <a:pPr lvl="1" marL="586739" indent="-293369" defTabSz="1335126">
              <a:spcBef>
                <a:spcPts val="2400"/>
              </a:spcBef>
              <a:defRPr sz="2309"/>
            </a:pPr>
            <a:r>
              <a:t>Primarstufe und Sekundarstufe I: 1 Elternvertreter*in und 1 Stellvertreter*in pro jeweils angefangene 25 Schüler*innen</a:t>
            </a:r>
          </a:p>
          <a:p>
            <a:pPr lvl="1" marL="586739" indent="-293369" defTabSz="1335126">
              <a:spcBef>
                <a:spcPts val="2400"/>
              </a:spcBef>
              <a:defRPr sz="2309"/>
            </a:pPr>
            <a:r>
              <a:t>Sekundarstufe II: 1 Elternvertreter*in und 1 Stellvertreter*in pro jeweils angefangene 20 Schüler*innen</a:t>
            </a:r>
          </a:p>
          <a:p>
            <a:pPr marL="293369" indent="-293369" defTabSz="1335126">
              <a:spcBef>
                <a:spcPts val="2400"/>
              </a:spcBef>
              <a:defRPr sz="2309"/>
            </a:pPr>
            <a:r>
              <a:t>Amtszeit 2 Jahre</a:t>
            </a:r>
          </a:p>
        </p:txBody>
      </p:sp>
      <p:sp>
        <p:nvSpPr>
          <p:cNvPr id="216" name="Vertretung der Eltern ausländischer Schüler*innen"/>
          <p:cNvSpPr txBox="1"/>
          <p:nvPr>
            <p:ph type="body" idx="21"/>
          </p:nvPr>
        </p:nvSpPr>
        <p:spPr>
          <a:prstGeom prst="rect">
            <a:avLst/>
          </a:prstGeom>
          <a:extLst>
            <a:ext uri="{C572A759-6A51-4108-AA02-DFA0A04FC94B}">
              <ma14:wrappingTextBoxFlag xmlns:ma14="http://schemas.microsoft.com/office/mac/drawingml/2011/main" val="1"/>
            </a:ext>
          </a:extLst>
        </p:spPr>
        <p:txBody>
          <a:bodyPr/>
          <a:lstStyle/>
          <a:p>
            <a:pPr/>
            <a:r>
              <a:t>Vertretung der Eltern ausländischer Schüler*innen </a:t>
            </a:r>
          </a:p>
        </p:txBody>
      </p:sp>
      <p:sp>
        <p:nvSpPr>
          <p:cNvPr id="217" name="Schulelternbeirat (SEB)"/>
          <p:cNvSpPr txBox="1"/>
          <p:nvPr>
            <p:ph type="title"/>
          </p:nvPr>
        </p:nvSpPr>
        <p:spPr>
          <a:prstGeom prst="rect">
            <a:avLst/>
          </a:prstGeom>
        </p:spPr>
        <p:txBody>
          <a:bodyPr/>
          <a:lstStyle>
            <a:lvl1pPr defTabSz="1716590">
              <a:defRPr spc="-118" sz="5940"/>
            </a:lvl1pPr>
          </a:lstStyle>
          <a:p>
            <a:pPr/>
            <a:r>
              <a:t>Schulelternbeirat (SEB)</a:t>
            </a:r>
          </a:p>
        </p:txBody>
      </p:sp>
      <p:sp>
        <p:nvSpPr>
          <p:cNvPr id="218"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0" name="SEB Vorsitzende*r lädt ein…"/>
          <p:cNvSpPr txBox="1"/>
          <p:nvPr>
            <p:ph type="body" idx="1"/>
          </p:nvPr>
        </p:nvSpPr>
        <p:spPr>
          <a:prstGeom prst="rect">
            <a:avLst/>
          </a:prstGeom>
        </p:spPr>
        <p:txBody>
          <a:bodyPr/>
          <a:lstStyle/>
          <a:p>
            <a:pPr/>
            <a:r>
              <a:t>SEB Vorsitzende*r lädt ein</a:t>
            </a:r>
          </a:p>
          <a:p>
            <a:pPr/>
            <a:r>
              <a:rPr>
                <a:solidFill>
                  <a:schemeClr val="accent4">
                    <a:hueOff val="348544"/>
                    <a:lumOff val="7139"/>
                  </a:schemeClr>
                </a:solidFill>
              </a:rPr>
              <a:t>Mindestens</a:t>
            </a:r>
            <a:r>
              <a:t> einmal pro Halbjahr, es darf aber auch öfters sein, Empfehlung: Alle 5 bis 6 Wochen</a:t>
            </a:r>
          </a:p>
          <a:p>
            <a:pPr/>
            <a:r>
              <a:t>Oder </a:t>
            </a:r>
            <a:r>
              <a:rPr>
                <a:solidFill>
                  <a:schemeClr val="accent4">
                    <a:hueOff val="348544"/>
                    <a:lumOff val="7139"/>
                  </a:schemeClr>
                </a:solidFill>
              </a:rPr>
              <a:t>außerordentlich</a:t>
            </a:r>
            <a:r>
              <a:t> auf Anforderung von</a:t>
            </a:r>
          </a:p>
          <a:p>
            <a:pPr lvl="1"/>
            <a:r>
              <a:t>1/5 der SEB Mitglieder</a:t>
            </a:r>
          </a:p>
          <a:p>
            <a:pPr lvl="1"/>
            <a:r>
              <a:t>Schulleiter*in</a:t>
            </a:r>
          </a:p>
          <a:p>
            <a:pPr/>
            <a:r>
              <a:t>SEB Vorsitzende*r kann im Einvernehmen mit dem Schulelternbeirat </a:t>
            </a:r>
            <a:r>
              <a:rPr>
                <a:solidFill>
                  <a:schemeClr val="accent4">
                    <a:hueOff val="348544"/>
                    <a:lumOff val="7139"/>
                  </a:schemeClr>
                </a:solidFill>
              </a:rPr>
              <a:t>weitere Personen einladen</a:t>
            </a:r>
            <a:r>
              <a:t>, </a:t>
            </a:r>
            <a:r>
              <a:rPr>
                <a:solidFill>
                  <a:schemeClr val="accent4">
                    <a:hueOff val="348544"/>
                    <a:lumOff val="7139"/>
                  </a:schemeClr>
                </a:solidFill>
              </a:rPr>
              <a:t>üblich ist die Teilnahme aller stellvertretenden Klassenelternbeiräte</a:t>
            </a:r>
            <a:r>
              <a:t> </a:t>
            </a:r>
          </a:p>
        </p:txBody>
      </p:sp>
      <p:sp>
        <p:nvSpPr>
          <p:cNvPr id="221" name="Wie oft trifft man sich"/>
          <p:cNvSpPr txBox="1"/>
          <p:nvPr>
            <p:ph type="body" idx="21"/>
          </p:nvPr>
        </p:nvSpPr>
        <p:spPr>
          <a:prstGeom prst="rect">
            <a:avLst/>
          </a:prstGeom>
          <a:extLst>
            <a:ext uri="{C572A759-6A51-4108-AA02-DFA0A04FC94B}">
              <ma14:wrappingTextBoxFlag xmlns:ma14="http://schemas.microsoft.com/office/mac/drawingml/2011/main" val="1"/>
            </a:ext>
          </a:extLst>
        </p:spPr>
        <p:txBody>
          <a:bodyPr/>
          <a:lstStyle/>
          <a:p>
            <a:pPr/>
            <a:r>
              <a:t>Wie oft trifft man sich</a:t>
            </a:r>
          </a:p>
        </p:txBody>
      </p:sp>
      <p:sp>
        <p:nvSpPr>
          <p:cNvPr id="222" name="Schulelternbeirat (SEB)"/>
          <p:cNvSpPr txBox="1"/>
          <p:nvPr>
            <p:ph type="title"/>
          </p:nvPr>
        </p:nvSpPr>
        <p:spPr>
          <a:prstGeom prst="rect">
            <a:avLst/>
          </a:prstGeom>
        </p:spPr>
        <p:txBody>
          <a:bodyPr/>
          <a:lstStyle>
            <a:lvl1pPr defTabSz="1716590">
              <a:defRPr spc="-118" sz="5940"/>
            </a:lvl1pPr>
          </a:lstStyle>
          <a:p>
            <a:pPr/>
            <a:r>
              <a:t>Schulelternbeirat (SEB)</a:t>
            </a:r>
          </a:p>
        </p:txBody>
      </p:sp>
      <p:sp>
        <p:nvSpPr>
          <p:cNvPr id="223"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5" name="Ausübung des Mitbestimmungsrechts…"/>
          <p:cNvSpPr txBox="1"/>
          <p:nvPr>
            <p:ph type="body" idx="1"/>
          </p:nvPr>
        </p:nvSpPr>
        <p:spPr>
          <a:prstGeom prst="rect">
            <a:avLst/>
          </a:prstGeom>
        </p:spPr>
        <p:txBody>
          <a:bodyPr/>
          <a:lstStyle/>
          <a:p>
            <a:pPr marL="377190" indent="-377190" defTabSz="1716590">
              <a:spcBef>
                <a:spcPts val="3100"/>
              </a:spcBef>
              <a:defRPr sz="2970"/>
            </a:pPr>
            <a:r>
              <a:t>Ausübung des </a:t>
            </a:r>
            <a:r>
              <a:rPr>
                <a:solidFill>
                  <a:schemeClr val="accent4">
                    <a:hueOff val="348544"/>
                    <a:lumOff val="7139"/>
                  </a:schemeClr>
                </a:solidFill>
              </a:rPr>
              <a:t>Mitbestimmungsrechts</a:t>
            </a:r>
          </a:p>
          <a:p>
            <a:pPr marL="377190" indent="-377190" defTabSz="1716590">
              <a:spcBef>
                <a:spcPts val="3100"/>
              </a:spcBef>
              <a:defRPr sz="2970"/>
            </a:pPr>
            <a:r>
              <a:t>SEB </a:t>
            </a:r>
            <a:r>
              <a:rPr>
                <a:solidFill>
                  <a:schemeClr val="accent4">
                    <a:hueOff val="348544"/>
                    <a:lumOff val="7139"/>
                  </a:schemeClr>
                </a:solidFill>
              </a:rPr>
              <a:t>wird</a:t>
            </a:r>
            <a:r>
              <a:t> von der Schulleitung über alle wesentlichen Angelegenheiten des Schullebens </a:t>
            </a:r>
            <a:r>
              <a:rPr>
                <a:solidFill>
                  <a:schemeClr val="accent4">
                    <a:hueOff val="348544"/>
                    <a:lumOff val="7139"/>
                  </a:schemeClr>
                </a:solidFill>
              </a:rPr>
              <a:t>informiert</a:t>
            </a:r>
          </a:p>
          <a:p>
            <a:pPr marL="377190" indent="-377190" defTabSz="1716590">
              <a:spcBef>
                <a:spcPts val="3100"/>
              </a:spcBef>
              <a:defRPr sz="2970"/>
            </a:pPr>
            <a:r>
              <a:rPr>
                <a:solidFill>
                  <a:schemeClr val="accent4">
                    <a:hueOff val="348544"/>
                    <a:lumOff val="7139"/>
                  </a:schemeClr>
                </a:solidFill>
              </a:rPr>
              <a:t>Vorschlagsrecht</a:t>
            </a:r>
            <a:r>
              <a:t> für Maßnahmen, zu denen der SEB zustimmen oder angehört werden muss</a:t>
            </a:r>
          </a:p>
          <a:p>
            <a:pPr marL="377190" indent="-377190" defTabSz="1716590">
              <a:spcBef>
                <a:spcPts val="3100"/>
              </a:spcBef>
              <a:defRPr sz="2970"/>
            </a:pPr>
            <a:r>
              <a:t>Hat das Recht, bei der Schulleiterin oder dem Schulleiter Vorstellungen gegen Maßnahmen zu erheben, welche seiner Meinung nach die Grundsätze des </a:t>
            </a:r>
            <a:r>
              <a:rPr>
                <a:solidFill>
                  <a:schemeClr val="accent4">
                    <a:hueOff val="348544"/>
                    <a:lumOff val="7139"/>
                  </a:schemeClr>
                </a:solidFill>
              </a:rPr>
              <a:t>Art. 56</a:t>
            </a:r>
            <a:r>
              <a:t> [Schulwesen] Abs. 2 bis 5 und Abs. 7 Satz 2 der Verfassung des Landes Hessen verletzen (Religion, Duldsamkeit, Erziehung, Geschichtsunterricht, religiöse und weltanschauliche Grundsätze in der Erziehung der Kinder durch die Eltern dürfen nicht verletzt werden)</a:t>
            </a:r>
          </a:p>
        </p:txBody>
      </p:sp>
      <p:sp>
        <p:nvSpPr>
          <p:cNvPr id="226" name="Rechte"/>
          <p:cNvSpPr txBox="1"/>
          <p:nvPr>
            <p:ph type="body" idx="21"/>
          </p:nvPr>
        </p:nvSpPr>
        <p:spPr>
          <a:prstGeom prst="rect">
            <a:avLst/>
          </a:prstGeom>
          <a:extLst>
            <a:ext uri="{C572A759-6A51-4108-AA02-DFA0A04FC94B}">
              <ma14:wrappingTextBoxFlag xmlns:ma14="http://schemas.microsoft.com/office/mac/drawingml/2011/main" val="1"/>
            </a:ext>
          </a:extLst>
        </p:spPr>
        <p:txBody>
          <a:bodyPr/>
          <a:lstStyle/>
          <a:p>
            <a:pPr/>
            <a:r>
              <a:t>Rechte</a:t>
            </a:r>
          </a:p>
        </p:txBody>
      </p:sp>
      <p:sp>
        <p:nvSpPr>
          <p:cNvPr id="227" name="Schulelternbeirat (SEB)"/>
          <p:cNvSpPr txBox="1"/>
          <p:nvPr>
            <p:ph type="title"/>
          </p:nvPr>
        </p:nvSpPr>
        <p:spPr>
          <a:xfrm>
            <a:off x="698500" y="439092"/>
            <a:ext cx="11607800" cy="1016001"/>
          </a:xfrm>
          <a:prstGeom prst="rect">
            <a:avLst/>
          </a:prstGeom>
        </p:spPr>
        <p:txBody>
          <a:bodyPr/>
          <a:lstStyle>
            <a:lvl1pPr defTabSz="1716590">
              <a:defRPr spc="-118" sz="5940"/>
            </a:lvl1pPr>
          </a:lstStyle>
          <a:p>
            <a:pPr/>
            <a:r>
              <a:t>Schulelternbeirat (SEB)</a:t>
            </a:r>
          </a:p>
        </p:txBody>
      </p:sp>
      <p:sp>
        <p:nvSpPr>
          <p:cNvPr id="228"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0" name="Abgerundetes Rechteck"/>
          <p:cNvSpPr/>
          <p:nvPr/>
        </p:nvSpPr>
        <p:spPr>
          <a:xfrm>
            <a:off x="4538673" y="2315452"/>
            <a:ext cx="6004027" cy="2159951"/>
          </a:xfrm>
          <a:prstGeom prst="roundRect">
            <a:avLst>
              <a:gd name="adj" fmla="val 25046"/>
            </a:avLst>
          </a:prstGeom>
          <a:solidFill>
            <a:schemeClr val="accent6">
              <a:satOff val="-16844"/>
              <a:lumOff val="-30747"/>
            </a:schemeClr>
          </a:solidFill>
          <a:ln w="12700">
            <a:miter lim="400000"/>
          </a:ln>
        </p:spPr>
        <p:txBody>
          <a:bodyPr lIns="50800" tIns="50800" rIns="50800" bIns="50800" anchor="ctr"/>
          <a:lstStyle/>
          <a:p>
            <a:pPr defTabSz="584200">
              <a:defRPr sz="2200">
                <a:solidFill>
                  <a:srgbClr val="FFFFFF"/>
                </a:solidFill>
                <a:latin typeface="Helvetica Neue Medium"/>
                <a:ea typeface="Helvetica Neue Medium"/>
                <a:cs typeface="Helvetica Neue Medium"/>
                <a:sym typeface="Helvetica Neue Medium"/>
              </a:defRPr>
            </a:pPr>
          </a:p>
        </p:txBody>
      </p:sp>
      <p:sp>
        <p:nvSpPr>
          <p:cNvPr id="231" name="Abgerundetes Rechteck"/>
          <p:cNvSpPr/>
          <p:nvPr/>
        </p:nvSpPr>
        <p:spPr>
          <a:xfrm>
            <a:off x="9182498" y="2315452"/>
            <a:ext cx="3606525" cy="3131168"/>
          </a:xfrm>
          <a:prstGeom prst="roundRect">
            <a:avLst>
              <a:gd name="adj" fmla="val 17277"/>
            </a:avLst>
          </a:prstGeom>
          <a:solidFill>
            <a:schemeClr val="accent6">
              <a:satOff val="-16844"/>
              <a:lumOff val="-30747"/>
            </a:schemeClr>
          </a:solidFill>
          <a:ln w="12700">
            <a:miter lim="400000"/>
          </a:ln>
        </p:spPr>
        <p:txBody>
          <a:bodyPr lIns="50800" tIns="50800" rIns="50800" bIns="50800" anchor="ctr"/>
          <a:lstStyle/>
          <a:p>
            <a:pPr defTabSz="584200">
              <a:defRPr sz="2200">
                <a:solidFill>
                  <a:srgbClr val="FFFFFF"/>
                </a:solidFill>
                <a:latin typeface="Helvetica Neue Medium"/>
                <a:ea typeface="Helvetica Neue Medium"/>
                <a:cs typeface="Helvetica Neue Medium"/>
                <a:sym typeface="Helvetica Neue Medium"/>
              </a:defRPr>
            </a:pPr>
          </a:p>
        </p:txBody>
      </p:sp>
      <p:sp>
        <p:nvSpPr>
          <p:cNvPr id="232" name="Abgerundetes Rechteck"/>
          <p:cNvSpPr/>
          <p:nvPr/>
        </p:nvSpPr>
        <p:spPr>
          <a:xfrm>
            <a:off x="827197" y="7325902"/>
            <a:ext cx="7752227" cy="2159951"/>
          </a:xfrm>
          <a:prstGeom prst="roundRect">
            <a:avLst>
              <a:gd name="adj" fmla="val 25046"/>
            </a:avLst>
          </a:prstGeom>
          <a:solidFill>
            <a:schemeClr val="accent3">
              <a:hueOff val="914338"/>
              <a:satOff val="31515"/>
              <a:lumOff val="-30790"/>
            </a:schemeClr>
          </a:solidFill>
          <a:ln w="12700">
            <a:miter lim="400000"/>
          </a:ln>
        </p:spPr>
        <p:txBody>
          <a:bodyPr lIns="50800" tIns="50800" rIns="50800" bIns="50800" anchor="ctr"/>
          <a:lstStyle/>
          <a:p>
            <a:pPr defTabSz="584200">
              <a:defRPr sz="2200">
                <a:solidFill>
                  <a:srgbClr val="FFFFFF"/>
                </a:solidFill>
                <a:latin typeface="Helvetica Neue Medium"/>
                <a:ea typeface="Helvetica Neue Medium"/>
                <a:cs typeface="Helvetica Neue Medium"/>
                <a:sym typeface="Helvetica Neue Medium"/>
              </a:defRPr>
            </a:pPr>
          </a:p>
        </p:txBody>
      </p:sp>
      <p:sp>
        <p:nvSpPr>
          <p:cNvPr id="233" name="Abgerundetes Rechteck"/>
          <p:cNvSpPr/>
          <p:nvPr/>
        </p:nvSpPr>
        <p:spPr>
          <a:xfrm>
            <a:off x="723778" y="2315452"/>
            <a:ext cx="3606524" cy="7174880"/>
          </a:xfrm>
          <a:prstGeom prst="roundRect">
            <a:avLst>
              <a:gd name="adj" fmla="val 15000"/>
            </a:avLst>
          </a:prstGeom>
          <a:solidFill>
            <a:schemeClr val="accent3">
              <a:hueOff val="914338"/>
              <a:satOff val="31515"/>
              <a:lumOff val="-30790"/>
            </a:schemeClr>
          </a:solidFill>
          <a:ln w="12700">
            <a:miter lim="400000"/>
          </a:ln>
        </p:spPr>
        <p:txBody>
          <a:bodyPr lIns="50800" tIns="50800" rIns="50800" bIns="50800" anchor="ctr"/>
          <a:lstStyle/>
          <a:p>
            <a:pPr defTabSz="584200">
              <a:defRPr sz="2200">
                <a:solidFill>
                  <a:srgbClr val="FFFFFF"/>
                </a:solidFill>
                <a:latin typeface="Helvetica Neue Medium"/>
                <a:ea typeface="Helvetica Neue Medium"/>
                <a:cs typeface="Helvetica Neue Medium"/>
                <a:sym typeface="Helvetica Neue Medium"/>
              </a:defRPr>
            </a:pPr>
          </a:p>
        </p:txBody>
      </p:sp>
      <p:sp>
        <p:nvSpPr>
          <p:cNvPr id="234" name="Entscheidungsrechte"/>
          <p:cNvSpPr txBox="1"/>
          <p:nvPr>
            <p:ph type="body" idx="21"/>
          </p:nvPr>
        </p:nvSpPr>
        <p:spPr>
          <a:prstGeom prst="rect">
            <a:avLst/>
          </a:prstGeom>
          <a:extLst>
            <a:ext uri="{C572A759-6A51-4108-AA02-DFA0A04FC94B}">
              <ma14:wrappingTextBoxFlag xmlns:ma14="http://schemas.microsoft.com/office/mac/drawingml/2011/main" val="1"/>
            </a:ext>
          </a:extLst>
        </p:spPr>
        <p:txBody>
          <a:bodyPr/>
          <a:lstStyle/>
          <a:p>
            <a:pPr/>
            <a:r>
              <a:t>Entscheidungsrechte</a:t>
            </a:r>
          </a:p>
        </p:txBody>
      </p:sp>
      <p:sp>
        <p:nvSpPr>
          <p:cNvPr id="235" name="Schulelternbeirat (SEB)"/>
          <p:cNvSpPr txBox="1"/>
          <p:nvPr>
            <p:ph type="title"/>
          </p:nvPr>
        </p:nvSpPr>
        <p:spPr>
          <a:xfrm>
            <a:off x="698500" y="439092"/>
            <a:ext cx="11607800" cy="1016001"/>
          </a:xfrm>
          <a:prstGeom prst="rect">
            <a:avLst/>
          </a:prstGeom>
        </p:spPr>
        <p:txBody>
          <a:bodyPr/>
          <a:lstStyle>
            <a:lvl1pPr defTabSz="1716590">
              <a:defRPr spc="-118" sz="5940"/>
            </a:lvl1pPr>
          </a:lstStyle>
          <a:p>
            <a:pPr/>
            <a:r>
              <a:t>Schulelternbeirat (SEB)</a:t>
            </a:r>
          </a:p>
        </p:txBody>
      </p:sp>
      <p:grpSp>
        <p:nvGrpSpPr>
          <p:cNvPr id="263" name="Gruppieren"/>
          <p:cNvGrpSpPr/>
          <p:nvPr/>
        </p:nvGrpSpPr>
        <p:grpSpPr>
          <a:xfrm>
            <a:off x="983075" y="2635867"/>
            <a:ext cx="3087930" cy="6622951"/>
            <a:chOff x="-63500" y="-38100"/>
            <a:chExt cx="3087928" cy="6622951"/>
          </a:xfrm>
        </p:grpSpPr>
        <p:grpSp>
          <p:nvGrpSpPr>
            <p:cNvPr id="238" name="Schulprogramm (§ 127b)"/>
            <p:cNvGrpSpPr/>
            <p:nvPr/>
          </p:nvGrpSpPr>
          <p:grpSpPr>
            <a:xfrm>
              <a:off x="-63500" y="-38101"/>
              <a:ext cx="3087929" cy="515012"/>
              <a:chOff x="0" y="0"/>
              <a:chExt cx="3087928" cy="515010"/>
            </a:xfrm>
          </p:grpSpPr>
          <p:sp>
            <p:nvSpPr>
              <p:cNvPr id="237" name="Schulprogramm (§ 127b)"/>
              <p:cNvSpPr txBox="1"/>
              <p:nvPr/>
            </p:nvSpPr>
            <p:spPr>
              <a:xfrm>
                <a:off x="63500" y="38100"/>
                <a:ext cx="2960929" cy="349911"/>
              </a:xfrm>
              <a:prstGeom prst="rect">
                <a:avLst/>
              </a:prstGeom>
              <a:solidFill>
                <a:schemeClr val="accent3">
                  <a:hueOff val="914338"/>
                  <a:satOff val="31515"/>
                  <a:lumOff val="-30790"/>
                </a:schemeClr>
              </a:solid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a:solidFill>
                      <a:srgbClr val="FFFFFF"/>
                    </a:solidFill>
                  </a:defRPr>
                </a:lvl1pPr>
              </a:lstStyle>
              <a:p>
                <a:pPr/>
                <a:r>
                  <a:t>Schulprogramm (§ 127b)</a:t>
                </a:r>
              </a:p>
            </p:txBody>
          </p:sp>
          <p:pic>
            <p:nvPicPr>
              <p:cNvPr id="236" name="Schulprogramm (§ 127b) Schulprogramm (§ 127b)" descr="Schulprogramm (§ 127b) Schulprogramm (§ 127b)"/>
              <p:cNvPicPr>
                <a:picLocks noChangeAspect="0"/>
              </p:cNvPicPr>
              <p:nvPr/>
            </p:nvPicPr>
            <p:blipFill>
              <a:blip r:embed="rId2">
                <a:extLst/>
              </a:blip>
              <a:stretch>
                <a:fillRect/>
              </a:stretch>
            </p:blipFill>
            <p:spPr>
              <a:xfrm>
                <a:off x="0" y="0"/>
                <a:ext cx="3087929" cy="515011"/>
              </a:xfrm>
              <a:prstGeom prst="rect">
                <a:avLst/>
              </a:prstGeom>
              <a:effectLst/>
            </p:spPr>
          </p:pic>
        </p:grpSp>
        <p:grpSp>
          <p:nvGrpSpPr>
            <p:cNvPr id="241" name="Grundsätze für…"/>
            <p:cNvGrpSpPr/>
            <p:nvPr/>
          </p:nvGrpSpPr>
          <p:grpSpPr>
            <a:xfrm>
              <a:off x="-63500" y="509492"/>
              <a:ext cx="3087929" cy="743611"/>
              <a:chOff x="0" y="0"/>
              <a:chExt cx="3087928" cy="743610"/>
            </a:xfrm>
          </p:grpSpPr>
          <p:sp>
            <p:nvSpPr>
              <p:cNvPr id="240" name="Grundsätze für…"/>
              <p:cNvSpPr txBox="1"/>
              <p:nvPr/>
            </p:nvSpPr>
            <p:spPr>
              <a:xfrm>
                <a:off x="63500" y="38100"/>
                <a:ext cx="2960929" cy="578511"/>
              </a:xfrm>
              <a:prstGeom prst="rect">
                <a:avLst/>
              </a:prstGeom>
              <a:solidFill>
                <a:schemeClr val="accent3">
                  <a:hueOff val="914338"/>
                  <a:satOff val="31515"/>
                  <a:lumOff val="-30790"/>
                </a:schemeClr>
              </a:solid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defRPr>
                    <a:solidFill>
                      <a:srgbClr val="FFFFFF"/>
                    </a:solidFill>
                  </a:defRPr>
                </a:pPr>
                <a:r>
                  <a:t>Grundsätze für </a:t>
                </a:r>
              </a:p>
              <a:p>
                <a:pPr>
                  <a:defRPr>
                    <a:solidFill>
                      <a:srgbClr val="FFFFFF"/>
                    </a:solidFill>
                  </a:defRPr>
                </a:pPr>
                <a:r>
                  <a:t>freiwillige Betreuungsangebote</a:t>
                </a:r>
              </a:p>
            </p:txBody>
          </p:sp>
          <p:pic>
            <p:nvPicPr>
              <p:cNvPr id="239" name="Grundsätze für… Grundsätze für freiwillige Betreuungsangebote" descr="Grundsätze für… Grundsätze für freiwillige Betreuungsangebote"/>
              <p:cNvPicPr>
                <a:picLocks noChangeAspect="0"/>
              </p:cNvPicPr>
              <p:nvPr/>
            </p:nvPicPr>
            <p:blipFill>
              <a:blip r:embed="rId3">
                <a:extLst/>
              </a:blip>
              <a:stretch>
                <a:fillRect/>
              </a:stretch>
            </p:blipFill>
            <p:spPr>
              <a:xfrm>
                <a:off x="0" y="0"/>
                <a:ext cx="3087929" cy="743611"/>
              </a:xfrm>
              <a:prstGeom prst="rect">
                <a:avLst/>
              </a:prstGeom>
              <a:effectLst/>
            </p:spPr>
          </p:pic>
        </p:grpSp>
        <p:grpSp>
          <p:nvGrpSpPr>
            <p:cNvPr id="244" name="Verpflichtung zur Teilnahme…"/>
            <p:cNvGrpSpPr/>
            <p:nvPr/>
          </p:nvGrpSpPr>
          <p:grpSpPr>
            <a:xfrm>
              <a:off x="-63500" y="1272985"/>
              <a:ext cx="3087929" cy="743611"/>
              <a:chOff x="0" y="0"/>
              <a:chExt cx="3087928" cy="743610"/>
            </a:xfrm>
          </p:grpSpPr>
          <p:sp>
            <p:nvSpPr>
              <p:cNvPr id="243" name="Verpflichtung zur Teilnahme…"/>
              <p:cNvSpPr txBox="1"/>
              <p:nvPr/>
            </p:nvSpPr>
            <p:spPr>
              <a:xfrm>
                <a:off x="63500" y="38100"/>
                <a:ext cx="2960929" cy="578511"/>
              </a:xfrm>
              <a:prstGeom prst="rect">
                <a:avLst/>
              </a:prstGeom>
              <a:solidFill>
                <a:schemeClr val="accent3">
                  <a:hueOff val="914338"/>
                  <a:satOff val="31515"/>
                  <a:lumOff val="-30790"/>
                </a:schemeClr>
              </a:solid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defRPr>
                    <a:solidFill>
                      <a:srgbClr val="FFFFFF"/>
                    </a:solidFill>
                  </a:defRPr>
                </a:pPr>
                <a:r>
                  <a:t>Verpflichtung zur Teilnahme</a:t>
                </a:r>
              </a:p>
              <a:p>
                <a:pPr>
                  <a:defRPr>
                    <a:solidFill>
                      <a:srgbClr val="FFFFFF"/>
                    </a:solidFill>
                  </a:defRPr>
                </a:pPr>
                <a:r>
                  <a:t>an Ganztagesangeboten</a:t>
                </a:r>
              </a:p>
            </p:txBody>
          </p:sp>
          <p:pic>
            <p:nvPicPr>
              <p:cNvPr id="242" name="Verpflichtung zur Teilnahme… Verpflichtung zur Teilnahmean Ganztagesangeboten" descr="Verpflichtung zur Teilnahme… Verpflichtung zur Teilnahmean Ganztagesangeboten"/>
              <p:cNvPicPr>
                <a:picLocks noChangeAspect="0"/>
              </p:cNvPicPr>
              <p:nvPr/>
            </p:nvPicPr>
            <p:blipFill>
              <a:blip r:embed="rId3">
                <a:extLst/>
              </a:blip>
              <a:stretch>
                <a:fillRect/>
              </a:stretch>
            </p:blipFill>
            <p:spPr>
              <a:xfrm>
                <a:off x="0" y="0"/>
                <a:ext cx="3087929" cy="743611"/>
              </a:xfrm>
              <a:prstGeom prst="rect">
                <a:avLst/>
              </a:prstGeom>
              <a:effectLst/>
            </p:spPr>
          </p:pic>
        </p:grpSp>
        <p:grpSp>
          <p:nvGrpSpPr>
            <p:cNvPr id="247" name="Antrag auf Ganztagsschule"/>
            <p:cNvGrpSpPr/>
            <p:nvPr/>
          </p:nvGrpSpPr>
          <p:grpSpPr>
            <a:xfrm>
              <a:off x="-63500" y="2023777"/>
              <a:ext cx="3087929" cy="515012"/>
              <a:chOff x="0" y="0"/>
              <a:chExt cx="3087928" cy="515010"/>
            </a:xfrm>
          </p:grpSpPr>
          <p:sp>
            <p:nvSpPr>
              <p:cNvPr id="246" name="Antrag auf Ganztagsschule"/>
              <p:cNvSpPr txBox="1"/>
              <p:nvPr/>
            </p:nvSpPr>
            <p:spPr>
              <a:xfrm>
                <a:off x="63500" y="38100"/>
                <a:ext cx="2960929" cy="349911"/>
              </a:xfrm>
              <a:prstGeom prst="rect">
                <a:avLst/>
              </a:prstGeom>
              <a:solidFill>
                <a:schemeClr val="accent3">
                  <a:hueOff val="914338"/>
                  <a:satOff val="31515"/>
                  <a:lumOff val="-30790"/>
                </a:schemeClr>
              </a:solid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a:solidFill>
                      <a:srgbClr val="FFFFFF"/>
                    </a:solidFill>
                  </a:defRPr>
                </a:lvl1pPr>
              </a:lstStyle>
              <a:p>
                <a:pPr/>
                <a:r>
                  <a:t>Antrag auf Ganztagsschule</a:t>
                </a:r>
              </a:p>
            </p:txBody>
          </p:sp>
          <p:pic>
            <p:nvPicPr>
              <p:cNvPr id="245" name="Antrag auf Ganztagsschule Antrag auf Ganztagsschule" descr="Antrag auf Ganztagsschule Antrag auf Ganztagsschule"/>
              <p:cNvPicPr>
                <a:picLocks noChangeAspect="0"/>
              </p:cNvPicPr>
              <p:nvPr/>
            </p:nvPicPr>
            <p:blipFill>
              <a:blip r:embed="rId2">
                <a:extLst/>
              </a:blip>
              <a:stretch>
                <a:fillRect/>
              </a:stretch>
            </p:blipFill>
            <p:spPr>
              <a:xfrm>
                <a:off x="0" y="0"/>
                <a:ext cx="3087929" cy="515011"/>
              </a:xfrm>
              <a:prstGeom prst="rect">
                <a:avLst/>
              </a:prstGeom>
              <a:effectLst/>
            </p:spPr>
          </p:pic>
        </p:grpSp>
        <p:grpSp>
          <p:nvGrpSpPr>
            <p:cNvPr id="250" name="Art, Umfang u.…"/>
            <p:cNvGrpSpPr/>
            <p:nvPr/>
          </p:nvGrpSpPr>
          <p:grpSpPr>
            <a:xfrm>
              <a:off x="-63500" y="2558670"/>
              <a:ext cx="3087929" cy="972211"/>
              <a:chOff x="0" y="0"/>
              <a:chExt cx="3087928" cy="972210"/>
            </a:xfrm>
          </p:grpSpPr>
          <p:sp>
            <p:nvSpPr>
              <p:cNvPr id="249" name="Art, Umfang u.…"/>
              <p:cNvSpPr txBox="1"/>
              <p:nvPr/>
            </p:nvSpPr>
            <p:spPr>
              <a:xfrm>
                <a:off x="63500" y="38100"/>
                <a:ext cx="2960929" cy="807111"/>
              </a:xfrm>
              <a:prstGeom prst="rect">
                <a:avLst/>
              </a:prstGeom>
              <a:solidFill>
                <a:schemeClr val="accent3">
                  <a:hueOff val="914338"/>
                  <a:satOff val="31515"/>
                  <a:lumOff val="-30790"/>
                </a:schemeClr>
              </a:solid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defRPr>
                    <a:solidFill>
                      <a:srgbClr val="FFFFFF"/>
                    </a:solidFill>
                  </a:defRPr>
                </a:pPr>
                <a:r>
                  <a:t>Art, Umfang u. </a:t>
                </a:r>
              </a:p>
              <a:p>
                <a:pPr>
                  <a:defRPr>
                    <a:solidFill>
                      <a:srgbClr val="FFFFFF"/>
                    </a:solidFill>
                  </a:defRPr>
                </a:pPr>
                <a:r>
                  <a:t>Schwerpunkt Wahlpflichtangebot</a:t>
                </a:r>
              </a:p>
            </p:txBody>
          </p:sp>
          <p:pic>
            <p:nvPicPr>
              <p:cNvPr id="248" name="Art, Umfang u.… Art, Umfang u. Schwerpunkt Wahlpflichtangebot" descr="Art, Umfang u.… Art, Umfang u. Schwerpunkt Wahlpflichtangebot"/>
              <p:cNvPicPr>
                <a:picLocks noChangeAspect="0"/>
              </p:cNvPicPr>
              <p:nvPr/>
            </p:nvPicPr>
            <p:blipFill>
              <a:blip r:embed="rId4">
                <a:extLst/>
              </a:blip>
              <a:stretch>
                <a:fillRect/>
              </a:stretch>
            </p:blipFill>
            <p:spPr>
              <a:xfrm>
                <a:off x="0" y="0"/>
                <a:ext cx="3087929" cy="972211"/>
              </a:xfrm>
              <a:prstGeom prst="rect">
                <a:avLst/>
              </a:prstGeom>
              <a:effectLst/>
            </p:spPr>
          </p:pic>
        </p:grpSp>
        <p:grpSp>
          <p:nvGrpSpPr>
            <p:cNvPr id="253" name="G8 / G9"/>
            <p:cNvGrpSpPr/>
            <p:nvPr/>
          </p:nvGrpSpPr>
          <p:grpSpPr>
            <a:xfrm>
              <a:off x="-63500" y="3550763"/>
              <a:ext cx="3087929" cy="515011"/>
              <a:chOff x="0" y="0"/>
              <a:chExt cx="3087928" cy="515010"/>
            </a:xfrm>
          </p:grpSpPr>
          <p:sp>
            <p:nvSpPr>
              <p:cNvPr id="252" name="G8 / G9"/>
              <p:cNvSpPr txBox="1"/>
              <p:nvPr/>
            </p:nvSpPr>
            <p:spPr>
              <a:xfrm>
                <a:off x="63500" y="38100"/>
                <a:ext cx="2960929" cy="349911"/>
              </a:xfrm>
              <a:prstGeom prst="rect">
                <a:avLst/>
              </a:prstGeom>
              <a:solidFill>
                <a:schemeClr val="accent3">
                  <a:hueOff val="914338"/>
                  <a:satOff val="31515"/>
                  <a:lumOff val="-30790"/>
                </a:schemeClr>
              </a:solid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a:solidFill>
                      <a:srgbClr val="FFFFFF"/>
                    </a:solidFill>
                  </a:defRPr>
                </a:lvl1pPr>
              </a:lstStyle>
              <a:p>
                <a:pPr/>
                <a:r>
                  <a:t>G8 / G9</a:t>
                </a:r>
              </a:p>
            </p:txBody>
          </p:sp>
          <p:pic>
            <p:nvPicPr>
              <p:cNvPr id="251" name="G8 / G9 G8 / G9" descr="G8 / G9 G8 / G9"/>
              <p:cNvPicPr>
                <a:picLocks noChangeAspect="0"/>
              </p:cNvPicPr>
              <p:nvPr/>
            </p:nvPicPr>
            <p:blipFill>
              <a:blip r:embed="rId2">
                <a:extLst/>
              </a:blip>
              <a:stretch>
                <a:fillRect/>
              </a:stretch>
            </p:blipFill>
            <p:spPr>
              <a:xfrm>
                <a:off x="0" y="0"/>
                <a:ext cx="3087929" cy="515011"/>
              </a:xfrm>
              <a:prstGeom prst="rect">
                <a:avLst/>
              </a:prstGeom>
              <a:effectLst/>
            </p:spPr>
          </p:pic>
        </p:grpSp>
        <p:grpSp>
          <p:nvGrpSpPr>
            <p:cNvPr id="256" name="Grundsätze für Hausaufgaben…"/>
            <p:cNvGrpSpPr/>
            <p:nvPr/>
          </p:nvGrpSpPr>
          <p:grpSpPr>
            <a:xfrm>
              <a:off x="-63500" y="4098355"/>
              <a:ext cx="3087929" cy="743612"/>
              <a:chOff x="0" y="0"/>
              <a:chExt cx="3087928" cy="743610"/>
            </a:xfrm>
          </p:grpSpPr>
          <p:sp>
            <p:nvSpPr>
              <p:cNvPr id="255" name="Grundsätze für Hausaufgaben…"/>
              <p:cNvSpPr txBox="1"/>
              <p:nvPr/>
            </p:nvSpPr>
            <p:spPr>
              <a:xfrm>
                <a:off x="63500" y="38100"/>
                <a:ext cx="2960929" cy="578511"/>
              </a:xfrm>
              <a:prstGeom prst="rect">
                <a:avLst/>
              </a:prstGeom>
              <a:solidFill>
                <a:schemeClr val="accent3">
                  <a:hueOff val="914338"/>
                  <a:satOff val="31515"/>
                  <a:lumOff val="-30790"/>
                </a:schemeClr>
              </a:solid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defRPr>
                    <a:solidFill>
                      <a:srgbClr val="FFFFFF"/>
                    </a:solidFill>
                  </a:defRPr>
                </a:pPr>
                <a:r>
                  <a:t>Grundsätze für Hausaufgaben</a:t>
                </a:r>
              </a:p>
              <a:p>
                <a:pPr>
                  <a:defRPr>
                    <a:solidFill>
                      <a:srgbClr val="FFFFFF"/>
                    </a:solidFill>
                  </a:defRPr>
                </a:pPr>
                <a:r>
                  <a:t>und Klassenarbeiten</a:t>
                </a:r>
              </a:p>
            </p:txBody>
          </p:sp>
          <p:pic>
            <p:nvPicPr>
              <p:cNvPr id="254" name="Grundsätze für Hausaufgaben… Grundsätze für Hausaufgabenund Klassenarbeiten" descr="Grundsätze für Hausaufgaben… Grundsätze für Hausaufgabenund Klassenarbeiten"/>
              <p:cNvPicPr>
                <a:picLocks noChangeAspect="0"/>
              </p:cNvPicPr>
              <p:nvPr/>
            </p:nvPicPr>
            <p:blipFill>
              <a:blip r:embed="rId3">
                <a:extLst/>
              </a:blip>
              <a:stretch>
                <a:fillRect/>
              </a:stretch>
            </p:blipFill>
            <p:spPr>
              <a:xfrm>
                <a:off x="0" y="0"/>
                <a:ext cx="3087929" cy="743611"/>
              </a:xfrm>
              <a:prstGeom prst="rect">
                <a:avLst/>
              </a:prstGeom>
              <a:effectLst/>
            </p:spPr>
          </p:pic>
        </p:grpSp>
        <p:grpSp>
          <p:nvGrpSpPr>
            <p:cNvPr id="259" name="Grundsätze Mitarbeit von…"/>
            <p:cNvGrpSpPr/>
            <p:nvPr/>
          </p:nvGrpSpPr>
          <p:grpSpPr>
            <a:xfrm>
              <a:off x="-63500" y="4849147"/>
              <a:ext cx="3087929" cy="972212"/>
              <a:chOff x="0" y="0"/>
              <a:chExt cx="3087928" cy="972210"/>
            </a:xfrm>
          </p:grpSpPr>
          <p:sp>
            <p:nvSpPr>
              <p:cNvPr id="258" name="Grundsätze Mitarbeit von…"/>
              <p:cNvSpPr txBox="1"/>
              <p:nvPr/>
            </p:nvSpPr>
            <p:spPr>
              <a:xfrm>
                <a:off x="63500" y="38100"/>
                <a:ext cx="2960929" cy="807111"/>
              </a:xfrm>
              <a:prstGeom prst="rect">
                <a:avLst/>
              </a:prstGeom>
              <a:solidFill>
                <a:schemeClr val="accent3">
                  <a:hueOff val="914338"/>
                  <a:satOff val="31515"/>
                  <a:lumOff val="-30790"/>
                </a:schemeClr>
              </a:solid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defRPr>
                    <a:solidFill>
                      <a:srgbClr val="FFFFFF"/>
                    </a:solidFill>
                  </a:defRPr>
                </a:pPr>
                <a:r>
                  <a:t>Grundsätze Mitarbeit von </a:t>
                </a:r>
              </a:p>
              <a:p>
                <a:pPr>
                  <a:defRPr>
                    <a:solidFill>
                      <a:srgbClr val="FFFFFF"/>
                    </a:solidFill>
                  </a:defRPr>
                </a:pPr>
                <a:r>
                  <a:t>Eltern im Unterricht und </a:t>
                </a:r>
              </a:p>
              <a:p>
                <a:pPr>
                  <a:defRPr>
                    <a:solidFill>
                      <a:srgbClr val="FFFFFF"/>
                    </a:solidFill>
                  </a:defRPr>
                </a:pPr>
                <a:r>
                  <a:t>anderen Schulveranstaltungen</a:t>
                </a:r>
              </a:p>
            </p:txBody>
          </p:sp>
          <p:pic>
            <p:nvPicPr>
              <p:cNvPr id="257" name="Grundsätze Mitarbeit von… Grundsätze Mitarbeit von Eltern im Unterricht und anderen Schulveranstaltungen" descr="Grundsätze Mitarbeit von… Grundsätze Mitarbeit von Eltern im Unterricht und anderen Schulveranstaltungen"/>
              <p:cNvPicPr>
                <a:picLocks noChangeAspect="0"/>
              </p:cNvPicPr>
              <p:nvPr/>
            </p:nvPicPr>
            <p:blipFill>
              <a:blip r:embed="rId4">
                <a:extLst/>
              </a:blip>
              <a:stretch>
                <a:fillRect/>
              </a:stretch>
            </p:blipFill>
            <p:spPr>
              <a:xfrm>
                <a:off x="0" y="0"/>
                <a:ext cx="3087929" cy="972211"/>
              </a:xfrm>
              <a:prstGeom prst="rect">
                <a:avLst/>
              </a:prstGeom>
              <a:effectLst/>
            </p:spPr>
          </p:pic>
        </p:grpSp>
        <p:grpSp>
          <p:nvGrpSpPr>
            <p:cNvPr id="262" name="Antrag auf…"/>
            <p:cNvGrpSpPr/>
            <p:nvPr/>
          </p:nvGrpSpPr>
          <p:grpSpPr>
            <a:xfrm>
              <a:off x="-63500" y="5841240"/>
              <a:ext cx="3087929" cy="743612"/>
              <a:chOff x="0" y="0"/>
              <a:chExt cx="3087928" cy="743610"/>
            </a:xfrm>
          </p:grpSpPr>
          <p:sp>
            <p:nvSpPr>
              <p:cNvPr id="261" name="Antrag auf…"/>
              <p:cNvSpPr txBox="1"/>
              <p:nvPr/>
            </p:nvSpPr>
            <p:spPr>
              <a:xfrm>
                <a:off x="63500" y="38100"/>
                <a:ext cx="2960929" cy="578511"/>
              </a:xfrm>
              <a:prstGeom prst="rect">
                <a:avLst/>
              </a:prstGeom>
              <a:solidFill>
                <a:schemeClr val="accent3">
                  <a:hueOff val="914338"/>
                  <a:satOff val="31515"/>
                  <a:lumOff val="-30790"/>
                </a:schemeClr>
              </a:solid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defRPr>
                    <a:solidFill>
                      <a:srgbClr val="FFFFFF"/>
                    </a:solidFill>
                  </a:defRPr>
                </a:pPr>
                <a:r>
                  <a:t>Antrag auf </a:t>
                </a:r>
              </a:p>
              <a:p>
                <a:pPr>
                  <a:defRPr>
                    <a:solidFill>
                      <a:srgbClr val="FFFFFF"/>
                    </a:solidFill>
                  </a:defRPr>
                </a:pPr>
                <a:r>
                  <a:t>Teilnahme Schulversuche</a:t>
                </a:r>
              </a:p>
            </p:txBody>
          </p:sp>
          <p:pic>
            <p:nvPicPr>
              <p:cNvPr id="260" name="Antrag auf… Antrag auf Teilnahme Schulversuche" descr="Antrag auf… Antrag auf Teilnahme Schulversuche"/>
              <p:cNvPicPr>
                <a:picLocks noChangeAspect="0"/>
              </p:cNvPicPr>
              <p:nvPr/>
            </p:nvPicPr>
            <p:blipFill>
              <a:blip r:embed="rId3">
                <a:extLst/>
              </a:blip>
              <a:stretch>
                <a:fillRect/>
              </a:stretch>
            </p:blipFill>
            <p:spPr>
              <a:xfrm>
                <a:off x="0" y="0"/>
                <a:ext cx="3087929" cy="743611"/>
              </a:xfrm>
              <a:prstGeom prst="rect">
                <a:avLst/>
              </a:prstGeom>
              <a:effectLst/>
            </p:spPr>
          </p:pic>
        </p:grpSp>
      </p:grpSp>
      <p:sp>
        <p:nvSpPr>
          <p:cNvPr id="264" name="Zustimmung zu Entscheidungen der Schulkonferenz erforderlich"/>
          <p:cNvSpPr txBox="1"/>
          <p:nvPr/>
        </p:nvSpPr>
        <p:spPr>
          <a:xfrm>
            <a:off x="4415356" y="7274877"/>
            <a:ext cx="4174088" cy="215995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lnSpc>
                <a:spcPct val="90000"/>
              </a:lnSpc>
              <a:defRPr sz="3700">
                <a:ln w="3175" cap="flat">
                  <a:solidFill>
                    <a:srgbClr val="000000"/>
                  </a:solidFill>
                  <a:prstDash val="solid"/>
                  <a:miter lim="400000"/>
                </a:ln>
                <a:solidFill>
                  <a:srgbClr val="FFFFFF"/>
                </a:solidFill>
              </a:defRPr>
            </a:lvl1pPr>
          </a:lstStyle>
          <a:p>
            <a:pPr/>
            <a:r>
              <a:t>Zustimmung zu Entscheidungen der Schulkonferenz erforderlich</a:t>
            </a:r>
          </a:p>
        </p:txBody>
      </p:sp>
      <p:grpSp>
        <p:nvGrpSpPr>
          <p:cNvPr id="267" name="Zusammenfassung von Fächern zu Lernbereichen"/>
          <p:cNvGrpSpPr/>
          <p:nvPr/>
        </p:nvGrpSpPr>
        <p:grpSpPr>
          <a:xfrm>
            <a:off x="9445110" y="2673057"/>
            <a:ext cx="3087930" cy="743611"/>
            <a:chOff x="0" y="0"/>
            <a:chExt cx="3087928" cy="743610"/>
          </a:xfrm>
        </p:grpSpPr>
        <p:sp>
          <p:nvSpPr>
            <p:cNvPr id="266" name="Zusammenfassung von Fächern zu Lernbereichen"/>
            <p:cNvSpPr txBox="1"/>
            <p:nvPr/>
          </p:nvSpPr>
          <p:spPr>
            <a:xfrm>
              <a:off x="63500" y="38100"/>
              <a:ext cx="2960929" cy="578511"/>
            </a:xfrm>
            <a:prstGeom prst="rect">
              <a:avLst/>
            </a:prstGeom>
            <a:solidFill>
              <a:schemeClr val="accent6">
                <a:satOff val="-16844"/>
                <a:lumOff val="-30747"/>
              </a:schemeClr>
            </a:solid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a:solidFill>
                    <a:srgbClr val="FFFFFF"/>
                  </a:solidFill>
                </a:defRPr>
              </a:lvl1pPr>
            </a:lstStyle>
            <a:p>
              <a:pPr/>
              <a:r>
                <a:t>Zusammenfassung von Fächern zu Lernbereichen</a:t>
              </a:r>
            </a:p>
          </p:txBody>
        </p:sp>
        <p:pic>
          <p:nvPicPr>
            <p:cNvPr id="265" name="Zusammenfassung von Fächern zu Lernbereichen Zusammenfassung von Fächern zu Lernbereichen" descr="Zusammenfassung von Fächern zu Lernbereichen Zusammenfassung von Fächern zu Lernbereichen"/>
            <p:cNvPicPr>
              <a:picLocks noChangeAspect="0"/>
            </p:cNvPicPr>
            <p:nvPr/>
          </p:nvPicPr>
          <p:blipFill>
            <a:blip r:embed="rId3">
              <a:extLst/>
            </a:blip>
            <a:stretch>
              <a:fillRect/>
            </a:stretch>
          </p:blipFill>
          <p:spPr>
            <a:xfrm>
              <a:off x="0" y="0"/>
              <a:ext cx="3087929" cy="743611"/>
            </a:xfrm>
            <a:prstGeom prst="rect">
              <a:avLst/>
            </a:prstGeom>
            <a:effectLst/>
          </p:spPr>
        </p:pic>
      </p:grpSp>
      <p:grpSp>
        <p:nvGrpSpPr>
          <p:cNvPr id="270" name="Auswahl der Fremdsprache, die in der Grundschule eingeführt werden soll"/>
          <p:cNvGrpSpPr/>
          <p:nvPr/>
        </p:nvGrpSpPr>
        <p:grpSpPr>
          <a:xfrm>
            <a:off x="9445110" y="3394930"/>
            <a:ext cx="3087930" cy="972212"/>
            <a:chOff x="0" y="0"/>
            <a:chExt cx="3087928" cy="972210"/>
          </a:xfrm>
        </p:grpSpPr>
        <p:sp>
          <p:nvSpPr>
            <p:cNvPr id="269" name="Auswahl der Fremdsprache, die in der Grundschule eingeführt werden soll"/>
            <p:cNvSpPr txBox="1"/>
            <p:nvPr/>
          </p:nvSpPr>
          <p:spPr>
            <a:xfrm>
              <a:off x="63500" y="38100"/>
              <a:ext cx="2960929" cy="807111"/>
            </a:xfrm>
            <a:prstGeom prst="rect">
              <a:avLst/>
            </a:prstGeom>
            <a:solidFill>
              <a:schemeClr val="accent6">
                <a:satOff val="-16844"/>
                <a:lumOff val="-30747"/>
              </a:schemeClr>
            </a:solid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a:solidFill>
                    <a:srgbClr val="FFFFFF"/>
                  </a:solidFill>
                </a:defRPr>
              </a:lvl1pPr>
            </a:lstStyle>
            <a:p>
              <a:pPr/>
              <a:r>
                <a:t>Auswahl der Fremdsprache, die in der Grundschule eingeführt werden soll</a:t>
              </a:r>
            </a:p>
          </p:txBody>
        </p:sp>
        <p:pic>
          <p:nvPicPr>
            <p:cNvPr id="268" name="Auswahl der Fremdsprache, die in der Grundschule eingeführt werden soll Auswahl der Fremdsprache, die in der Grundschule eingeführt werden soll" descr="Auswahl der Fremdsprache, die in der Grundschule eingeführt werden soll Auswahl der Fremdsprache, die in der Grundschule eingeführt werden soll"/>
            <p:cNvPicPr>
              <a:picLocks noChangeAspect="0"/>
            </p:cNvPicPr>
            <p:nvPr/>
          </p:nvPicPr>
          <p:blipFill>
            <a:blip r:embed="rId4">
              <a:extLst/>
            </a:blip>
            <a:stretch>
              <a:fillRect/>
            </a:stretch>
          </p:blipFill>
          <p:spPr>
            <a:xfrm>
              <a:off x="0" y="0"/>
              <a:ext cx="3087929" cy="972211"/>
            </a:xfrm>
            <a:prstGeom prst="rect">
              <a:avLst/>
            </a:prstGeom>
            <a:effectLst/>
          </p:spPr>
        </p:pic>
      </p:grpSp>
      <p:grpSp>
        <p:nvGrpSpPr>
          <p:cNvPr id="273" name="Art, Umfang und Beginn der Fachleistungsdifferenzierung"/>
          <p:cNvGrpSpPr/>
          <p:nvPr/>
        </p:nvGrpSpPr>
        <p:grpSpPr>
          <a:xfrm>
            <a:off x="9460988" y="4358104"/>
            <a:ext cx="3087930" cy="743611"/>
            <a:chOff x="0" y="0"/>
            <a:chExt cx="3087928" cy="743610"/>
          </a:xfrm>
        </p:grpSpPr>
        <p:sp>
          <p:nvSpPr>
            <p:cNvPr id="272" name="Art, Umfang und Beginn der Fachleistungsdifferenzierung"/>
            <p:cNvSpPr txBox="1"/>
            <p:nvPr/>
          </p:nvSpPr>
          <p:spPr>
            <a:xfrm>
              <a:off x="63500" y="38100"/>
              <a:ext cx="2960929" cy="578511"/>
            </a:xfrm>
            <a:prstGeom prst="rect">
              <a:avLst/>
            </a:prstGeom>
            <a:solidFill>
              <a:schemeClr val="accent6">
                <a:satOff val="-16844"/>
                <a:lumOff val="-30747"/>
              </a:schemeClr>
            </a:solid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a:solidFill>
                    <a:srgbClr val="FFFFFF"/>
                  </a:solidFill>
                </a:defRPr>
              </a:lvl1pPr>
            </a:lstStyle>
            <a:p>
              <a:pPr/>
              <a:r>
                <a:t>Art, Umfang und Beginn der Fachleistungsdifferenzierung</a:t>
              </a:r>
            </a:p>
          </p:txBody>
        </p:sp>
        <p:pic>
          <p:nvPicPr>
            <p:cNvPr id="271" name="Art, Umfang und Beginn der Fachleistungsdifferenzierung Art, Umfang und Beginn der Fachleistungsdifferenzierung" descr="Art, Umfang und Beginn der Fachleistungsdifferenzierung Art, Umfang und Beginn der Fachleistungsdifferenzierung"/>
            <p:cNvPicPr>
              <a:picLocks noChangeAspect="0"/>
            </p:cNvPicPr>
            <p:nvPr/>
          </p:nvPicPr>
          <p:blipFill>
            <a:blip r:embed="rId3">
              <a:extLst/>
            </a:blip>
            <a:stretch>
              <a:fillRect/>
            </a:stretch>
          </p:blipFill>
          <p:spPr>
            <a:xfrm>
              <a:off x="0" y="0"/>
              <a:ext cx="3087929" cy="743611"/>
            </a:xfrm>
            <a:prstGeom prst="rect">
              <a:avLst/>
            </a:prstGeom>
            <a:effectLst/>
          </p:spPr>
        </p:pic>
      </p:grpSp>
      <p:sp>
        <p:nvSpPr>
          <p:cNvPr id="274" name="Zustimmung zu Entscheidungen…"/>
          <p:cNvSpPr txBox="1"/>
          <p:nvPr/>
        </p:nvSpPr>
        <p:spPr>
          <a:xfrm>
            <a:off x="4661641" y="2315452"/>
            <a:ext cx="4720868" cy="215995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lnSpc>
                <a:spcPct val="90000"/>
              </a:lnSpc>
              <a:defRPr sz="3700">
                <a:ln w="3175" cap="flat">
                  <a:solidFill>
                    <a:srgbClr val="000000"/>
                  </a:solidFill>
                  <a:prstDash val="solid"/>
                  <a:miter lim="400000"/>
                </a:ln>
                <a:solidFill>
                  <a:srgbClr val="FFFFFF"/>
                </a:solidFill>
              </a:defRPr>
            </a:pPr>
            <a:r>
              <a:t>Zustimmung zu Entscheidungen </a:t>
            </a:r>
          </a:p>
          <a:p>
            <a:pPr algn="l">
              <a:lnSpc>
                <a:spcPct val="90000"/>
              </a:lnSpc>
              <a:defRPr sz="3700">
                <a:ln w="3175" cap="flat">
                  <a:solidFill>
                    <a:srgbClr val="000000"/>
                  </a:solidFill>
                  <a:prstDash val="solid"/>
                  <a:miter lim="400000"/>
                </a:ln>
                <a:solidFill>
                  <a:srgbClr val="FFFFFF"/>
                </a:solidFill>
              </a:defRPr>
            </a:pPr>
            <a:r>
              <a:t>der Gesamtkonferenz erforderlich</a:t>
            </a:r>
          </a:p>
        </p:txBody>
      </p:sp>
      <p:sp>
        <p:nvSpPr>
          <p:cNvPr id="275" name="Entscheidungen werden mit einfacher Mehrheit getroffen"/>
          <p:cNvSpPr txBox="1"/>
          <p:nvPr/>
        </p:nvSpPr>
        <p:spPr>
          <a:xfrm>
            <a:off x="4639263" y="5891776"/>
            <a:ext cx="7612185" cy="115147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lnSpc>
                <a:spcPct val="90000"/>
              </a:lnSpc>
              <a:defRPr sz="3700">
                <a:ln w="3175" cap="flat">
                  <a:solidFill>
                    <a:srgbClr val="000000"/>
                  </a:solidFill>
                  <a:prstDash val="solid"/>
                  <a:miter lim="400000"/>
                </a:ln>
                <a:solidFill>
                  <a:srgbClr val="FFFFFF"/>
                </a:solidFill>
              </a:defRPr>
            </a:lvl1pPr>
          </a:lstStyle>
          <a:p>
            <a:pPr/>
            <a:r>
              <a:t>Entscheidungen werden mit einfacher Mehrheit getroffen</a:t>
            </a:r>
          </a:p>
        </p:txBody>
      </p:sp>
      <p:sp>
        <p:nvSpPr>
          <p:cNvPr id="276"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77" name="Vorschlagsrecht"/>
          <p:cNvSpPr txBox="1"/>
          <p:nvPr/>
        </p:nvSpPr>
        <p:spPr>
          <a:xfrm>
            <a:off x="4639263" y="4704017"/>
            <a:ext cx="3865750" cy="115148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lnSpc>
                <a:spcPct val="90000"/>
              </a:lnSpc>
              <a:defRPr sz="3700">
                <a:ln w="3175" cap="flat">
                  <a:solidFill>
                    <a:srgbClr val="000000"/>
                  </a:solidFill>
                  <a:prstDash val="solid"/>
                  <a:miter lim="400000"/>
                </a:ln>
                <a:solidFill>
                  <a:srgbClr val="FFFFFF"/>
                </a:solidFill>
              </a:defRPr>
            </a:lvl1pPr>
          </a:lstStyle>
          <a:p>
            <a:pPr/>
            <a:r>
              <a:t>Vorschlagsrecht</a:t>
            </a:r>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9" name="Abgerundetes Rechteck"/>
          <p:cNvSpPr/>
          <p:nvPr/>
        </p:nvSpPr>
        <p:spPr>
          <a:xfrm>
            <a:off x="617664" y="2070608"/>
            <a:ext cx="3606525" cy="2317952"/>
          </a:xfrm>
          <a:prstGeom prst="roundRect">
            <a:avLst>
              <a:gd name="adj" fmla="val 23339"/>
            </a:avLst>
          </a:prstGeom>
          <a:solidFill>
            <a:schemeClr val="accent5">
              <a:lumOff val="-29866"/>
            </a:schemeClr>
          </a:solidFill>
          <a:ln w="12700">
            <a:miter lim="400000"/>
          </a:ln>
        </p:spPr>
        <p:txBody>
          <a:bodyPr lIns="50800" tIns="50800" rIns="50800" bIns="50800" anchor="ctr"/>
          <a:lstStyle/>
          <a:p>
            <a:pPr defTabSz="584200">
              <a:defRPr sz="2200">
                <a:solidFill>
                  <a:srgbClr val="FFFFFF"/>
                </a:solidFill>
                <a:latin typeface="Helvetica Neue Medium"/>
                <a:ea typeface="Helvetica Neue Medium"/>
                <a:cs typeface="Helvetica Neue Medium"/>
                <a:sym typeface="Helvetica Neue Medium"/>
              </a:defRPr>
            </a:pPr>
          </a:p>
        </p:txBody>
      </p:sp>
      <p:sp>
        <p:nvSpPr>
          <p:cNvPr id="280" name="Abgerundetes Rechteck"/>
          <p:cNvSpPr/>
          <p:nvPr/>
        </p:nvSpPr>
        <p:spPr>
          <a:xfrm>
            <a:off x="825453" y="3011257"/>
            <a:ext cx="7382660" cy="1384503"/>
          </a:xfrm>
          <a:prstGeom prst="roundRect">
            <a:avLst>
              <a:gd name="adj" fmla="val 39074"/>
            </a:avLst>
          </a:prstGeom>
          <a:solidFill>
            <a:schemeClr val="accent5">
              <a:lumOff val="-29866"/>
            </a:schemeClr>
          </a:solidFill>
          <a:ln w="12700">
            <a:miter lim="400000"/>
          </a:ln>
        </p:spPr>
        <p:txBody>
          <a:bodyPr lIns="50800" tIns="50800" rIns="50800" bIns="50800" anchor="ctr"/>
          <a:lstStyle/>
          <a:p>
            <a:pPr defTabSz="584200">
              <a:defRPr sz="2200">
                <a:solidFill>
                  <a:srgbClr val="FFFFFF"/>
                </a:solidFill>
                <a:latin typeface="Helvetica Neue Medium"/>
                <a:ea typeface="Helvetica Neue Medium"/>
                <a:cs typeface="Helvetica Neue Medium"/>
                <a:sym typeface="Helvetica Neue Medium"/>
              </a:defRPr>
            </a:pPr>
          </a:p>
        </p:txBody>
      </p:sp>
      <p:sp>
        <p:nvSpPr>
          <p:cNvPr id="281" name="Abgerundetes Rechteck"/>
          <p:cNvSpPr/>
          <p:nvPr/>
        </p:nvSpPr>
        <p:spPr>
          <a:xfrm>
            <a:off x="744664" y="7833631"/>
            <a:ext cx="7544239" cy="1716591"/>
          </a:xfrm>
          <a:prstGeom prst="roundRect">
            <a:avLst>
              <a:gd name="adj" fmla="val 31515"/>
            </a:avLst>
          </a:prstGeom>
          <a:solidFill>
            <a:schemeClr val="accent6">
              <a:satOff val="-16844"/>
              <a:lumOff val="-30747"/>
            </a:schemeClr>
          </a:solidFill>
          <a:ln w="12700">
            <a:miter lim="400000"/>
          </a:ln>
        </p:spPr>
        <p:txBody>
          <a:bodyPr lIns="50800" tIns="50800" rIns="50800" bIns="50800" anchor="ctr"/>
          <a:lstStyle/>
          <a:p>
            <a:pPr defTabSz="584200">
              <a:defRPr sz="2200">
                <a:solidFill>
                  <a:srgbClr val="FFFFFF"/>
                </a:solidFill>
                <a:latin typeface="Helvetica Neue Medium"/>
                <a:ea typeface="Helvetica Neue Medium"/>
                <a:cs typeface="Helvetica Neue Medium"/>
                <a:sym typeface="Helvetica Neue Medium"/>
              </a:defRPr>
            </a:pPr>
          </a:p>
        </p:txBody>
      </p:sp>
      <p:sp>
        <p:nvSpPr>
          <p:cNvPr id="282" name="Abgerundetes Rechteck"/>
          <p:cNvSpPr/>
          <p:nvPr/>
        </p:nvSpPr>
        <p:spPr>
          <a:xfrm>
            <a:off x="617664" y="4508534"/>
            <a:ext cx="3606525" cy="5044382"/>
          </a:xfrm>
          <a:prstGeom prst="roundRect">
            <a:avLst>
              <a:gd name="adj" fmla="val 15000"/>
            </a:avLst>
          </a:prstGeom>
          <a:solidFill>
            <a:schemeClr val="accent6">
              <a:satOff val="-16844"/>
              <a:lumOff val="-30747"/>
            </a:schemeClr>
          </a:solidFill>
          <a:ln w="12700">
            <a:miter lim="400000"/>
          </a:ln>
        </p:spPr>
        <p:txBody>
          <a:bodyPr lIns="50800" tIns="50800" rIns="50800" bIns="50800" anchor="ctr"/>
          <a:lstStyle/>
          <a:p>
            <a:pPr defTabSz="584200">
              <a:defRPr sz="2200">
                <a:solidFill>
                  <a:srgbClr val="FFFFFF"/>
                </a:solidFill>
                <a:latin typeface="Helvetica Neue Medium"/>
                <a:ea typeface="Helvetica Neue Medium"/>
                <a:cs typeface="Helvetica Neue Medium"/>
                <a:sym typeface="Helvetica Neue Medium"/>
              </a:defRPr>
            </a:pPr>
          </a:p>
        </p:txBody>
      </p:sp>
      <p:sp>
        <p:nvSpPr>
          <p:cNvPr id="283" name="Anhörungsrechte"/>
          <p:cNvSpPr txBox="1"/>
          <p:nvPr>
            <p:ph type="body" idx="21"/>
          </p:nvPr>
        </p:nvSpPr>
        <p:spPr>
          <a:xfrm>
            <a:off x="698500" y="1324077"/>
            <a:ext cx="11607801" cy="671803"/>
          </a:xfrm>
          <a:prstGeom prst="rect">
            <a:avLst/>
          </a:prstGeom>
          <a:extLst>
            <a:ext uri="{C572A759-6A51-4108-AA02-DFA0A04FC94B}">
              <ma14:wrappingTextBoxFlag xmlns:ma14="http://schemas.microsoft.com/office/mac/drawingml/2011/main" val="1"/>
            </a:ext>
          </a:extLst>
        </p:spPr>
        <p:txBody>
          <a:bodyPr/>
          <a:lstStyle/>
          <a:p>
            <a:pPr/>
            <a:r>
              <a:t>Anhörungsrechte</a:t>
            </a:r>
          </a:p>
        </p:txBody>
      </p:sp>
      <p:sp>
        <p:nvSpPr>
          <p:cNvPr id="284" name="Schulelternbeirat (SEB)"/>
          <p:cNvSpPr txBox="1"/>
          <p:nvPr>
            <p:ph type="title"/>
          </p:nvPr>
        </p:nvSpPr>
        <p:spPr>
          <a:prstGeom prst="rect">
            <a:avLst/>
          </a:prstGeom>
        </p:spPr>
        <p:txBody>
          <a:bodyPr/>
          <a:lstStyle>
            <a:lvl1pPr defTabSz="1716590">
              <a:defRPr spc="-118" sz="5940"/>
            </a:lvl1pPr>
          </a:lstStyle>
          <a:p>
            <a:pPr/>
            <a:r>
              <a:t>Schulelternbeirat (SEB)</a:t>
            </a:r>
          </a:p>
        </p:txBody>
      </p:sp>
      <p:sp>
        <p:nvSpPr>
          <p:cNvPr id="285" name="Abgerundetes Rechteck"/>
          <p:cNvSpPr/>
          <p:nvPr/>
        </p:nvSpPr>
        <p:spPr>
          <a:xfrm>
            <a:off x="4806440" y="5853617"/>
            <a:ext cx="4939462" cy="1867240"/>
          </a:xfrm>
          <a:prstGeom prst="roundRect">
            <a:avLst>
              <a:gd name="adj" fmla="val 28972"/>
            </a:avLst>
          </a:prstGeom>
          <a:solidFill>
            <a:schemeClr val="accent5">
              <a:lumOff val="-29866"/>
            </a:schemeClr>
          </a:solidFill>
          <a:ln w="12700">
            <a:miter lim="400000"/>
          </a:ln>
        </p:spPr>
        <p:txBody>
          <a:bodyPr lIns="50800" tIns="50800" rIns="50800" bIns="50800" anchor="ctr"/>
          <a:lstStyle/>
          <a:p>
            <a:pPr defTabSz="584200">
              <a:defRPr sz="2200">
                <a:solidFill>
                  <a:srgbClr val="FFFFFF"/>
                </a:solidFill>
                <a:latin typeface="Helvetica Neue Medium"/>
                <a:ea typeface="Helvetica Neue Medium"/>
                <a:cs typeface="Helvetica Neue Medium"/>
                <a:sym typeface="Helvetica Neue Medium"/>
              </a:defRPr>
            </a:pPr>
          </a:p>
        </p:txBody>
      </p:sp>
      <p:sp>
        <p:nvSpPr>
          <p:cNvPr id="286" name="Abgerundetes Rechteck"/>
          <p:cNvSpPr/>
          <p:nvPr/>
        </p:nvSpPr>
        <p:spPr>
          <a:xfrm>
            <a:off x="8830281" y="2315452"/>
            <a:ext cx="3606524" cy="7284488"/>
          </a:xfrm>
          <a:prstGeom prst="roundRect">
            <a:avLst>
              <a:gd name="adj" fmla="val 15000"/>
            </a:avLst>
          </a:prstGeom>
          <a:solidFill>
            <a:schemeClr val="accent5">
              <a:lumOff val="-29866"/>
            </a:schemeClr>
          </a:solidFill>
          <a:ln w="12700">
            <a:miter lim="400000"/>
          </a:ln>
        </p:spPr>
        <p:txBody>
          <a:bodyPr lIns="50800" tIns="50800" rIns="50800" bIns="50800" anchor="ctr"/>
          <a:lstStyle/>
          <a:p>
            <a:pPr defTabSz="584200">
              <a:defRPr sz="2200">
                <a:solidFill>
                  <a:srgbClr val="FFFFFF"/>
                </a:solidFill>
                <a:latin typeface="Helvetica Neue Medium"/>
                <a:ea typeface="Helvetica Neue Medium"/>
                <a:cs typeface="Helvetica Neue Medium"/>
                <a:sym typeface="Helvetica Neue Medium"/>
              </a:defRPr>
            </a:pPr>
          </a:p>
        </p:txBody>
      </p:sp>
      <p:grpSp>
        <p:nvGrpSpPr>
          <p:cNvPr id="314" name="Gruppieren"/>
          <p:cNvGrpSpPr/>
          <p:nvPr/>
        </p:nvGrpSpPr>
        <p:grpSpPr>
          <a:xfrm>
            <a:off x="9089578" y="2630029"/>
            <a:ext cx="3087930" cy="6838627"/>
            <a:chOff x="-63500" y="-38100"/>
            <a:chExt cx="3087928" cy="6838626"/>
          </a:xfrm>
        </p:grpSpPr>
        <p:grpSp>
          <p:nvGrpSpPr>
            <p:cNvPr id="289" name="Wahl 5 oder 6 Schultage"/>
            <p:cNvGrpSpPr/>
            <p:nvPr/>
          </p:nvGrpSpPr>
          <p:grpSpPr>
            <a:xfrm>
              <a:off x="-63500" y="-38101"/>
              <a:ext cx="3087929" cy="515012"/>
              <a:chOff x="0" y="0"/>
              <a:chExt cx="3087928" cy="515010"/>
            </a:xfrm>
          </p:grpSpPr>
          <p:sp>
            <p:nvSpPr>
              <p:cNvPr id="288" name="Wahl 5 oder 6 Schultage"/>
              <p:cNvSpPr txBox="1"/>
              <p:nvPr/>
            </p:nvSpPr>
            <p:spPr>
              <a:xfrm>
                <a:off x="63500" y="38100"/>
                <a:ext cx="2960929" cy="349911"/>
              </a:xfrm>
              <a:prstGeom prst="rect">
                <a:avLst/>
              </a:prstGeom>
              <a:solidFill>
                <a:schemeClr val="accent5">
                  <a:lumOff val="-29866"/>
                </a:schemeClr>
              </a:solid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a:solidFill>
                      <a:srgbClr val="FFFFFF"/>
                    </a:solidFill>
                  </a:defRPr>
                </a:lvl1pPr>
              </a:lstStyle>
              <a:p>
                <a:pPr/>
                <a:r>
                  <a:t>Wahl 5 oder 6 Schultage</a:t>
                </a:r>
              </a:p>
            </p:txBody>
          </p:sp>
          <p:pic>
            <p:nvPicPr>
              <p:cNvPr id="287" name="Wahl 5 oder 6 Schultage Wahl 5 oder 6 Schultage" descr="Wahl 5 oder 6 Schultage Wahl 5 oder 6 Schultage"/>
              <p:cNvPicPr>
                <a:picLocks noChangeAspect="0"/>
              </p:cNvPicPr>
              <p:nvPr/>
            </p:nvPicPr>
            <p:blipFill>
              <a:blip r:embed="rId2">
                <a:extLst/>
              </a:blip>
              <a:stretch>
                <a:fillRect/>
              </a:stretch>
            </p:blipFill>
            <p:spPr>
              <a:xfrm>
                <a:off x="0" y="0"/>
                <a:ext cx="3087929" cy="515011"/>
              </a:xfrm>
              <a:prstGeom prst="rect">
                <a:avLst/>
              </a:prstGeom>
              <a:effectLst/>
            </p:spPr>
          </p:pic>
        </p:grpSp>
        <p:grpSp>
          <p:nvGrpSpPr>
            <p:cNvPr id="292" name="Besondere Schulveranstaltungen"/>
            <p:cNvGrpSpPr/>
            <p:nvPr/>
          </p:nvGrpSpPr>
          <p:grpSpPr>
            <a:xfrm>
              <a:off x="-63500" y="482308"/>
              <a:ext cx="3087929" cy="743611"/>
              <a:chOff x="0" y="0"/>
              <a:chExt cx="3087928" cy="743610"/>
            </a:xfrm>
          </p:grpSpPr>
          <p:sp>
            <p:nvSpPr>
              <p:cNvPr id="291" name="Besondere Schulveranstaltungen"/>
              <p:cNvSpPr txBox="1"/>
              <p:nvPr/>
            </p:nvSpPr>
            <p:spPr>
              <a:xfrm>
                <a:off x="63500" y="38100"/>
                <a:ext cx="2960929" cy="578511"/>
              </a:xfrm>
              <a:prstGeom prst="rect">
                <a:avLst/>
              </a:prstGeom>
              <a:solidFill>
                <a:schemeClr val="accent5">
                  <a:lumOff val="-29866"/>
                </a:schemeClr>
              </a:solid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a:solidFill>
                      <a:srgbClr val="FFFFFF"/>
                    </a:solidFill>
                  </a:defRPr>
                </a:lvl1pPr>
              </a:lstStyle>
              <a:p>
                <a:pPr/>
                <a:r>
                  <a:t>Besondere Schulveranstaltungen</a:t>
                </a:r>
              </a:p>
            </p:txBody>
          </p:sp>
          <p:pic>
            <p:nvPicPr>
              <p:cNvPr id="290" name="Besondere Schulveranstaltungen Besondere Schulveranstaltungen" descr="Besondere Schulveranstaltungen Besondere Schulveranstaltungen"/>
              <p:cNvPicPr>
                <a:picLocks noChangeAspect="0"/>
              </p:cNvPicPr>
              <p:nvPr/>
            </p:nvPicPr>
            <p:blipFill>
              <a:blip r:embed="rId3">
                <a:extLst/>
              </a:blip>
              <a:stretch>
                <a:fillRect/>
              </a:stretch>
            </p:blipFill>
            <p:spPr>
              <a:xfrm>
                <a:off x="0" y="0"/>
                <a:ext cx="3087929" cy="743611"/>
              </a:xfrm>
              <a:prstGeom prst="rect">
                <a:avLst/>
              </a:prstGeom>
              <a:effectLst/>
            </p:spPr>
          </p:pic>
        </p:grpSp>
        <p:grpSp>
          <p:nvGrpSpPr>
            <p:cNvPr id="295" name="Schulordnung"/>
            <p:cNvGrpSpPr/>
            <p:nvPr/>
          </p:nvGrpSpPr>
          <p:grpSpPr>
            <a:xfrm>
              <a:off x="-63500" y="1256148"/>
              <a:ext cx="3087929" cy="515011"/>
              <a:chOff x="0" y="0"/>
              <a:chExt cx="3087928" cy="515010"/>
            </a:xfrm>
          </p:grpSpPr>
          <p:sp>
            <p:nvSpPr>
              <p:cNvPr id="294" name="Schulordnung"/>
              <p:cNvSpPr txBox="1"/>
              <p:nvPr/>
            </p:nvSpPr>
            <p:spPr>
              <a:xfrm>
                <a:off x="63500" y="38100"/>
                <a:ext cx="2960929" cy="349911"/>
              </a:xfrm>
              <a:prstGeom prst="rect">
                <a:avLst/>
              </a:prstGeom>
              <a:solidFill>
                <a:schemeClr val="accent5">
                  <a:lumOff val="-29866"/>
                </a:schemeClr>
              </a:solid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a:solidFill>
                      <a:srgbClr val="FFFFFF"/>
                    </a:solidFill>
                  </a:defRPr>
                </a:lvl1pPr>
              </a:lstStyle>
              <a:p>
                <a:pPr/>
                <a:r>
                  <a:t>Schulordnung</a:t>
                </a:r>
              </a:p>
            </p:txBody>
          </p:sp>
          <p:pic>
            <p:nvPicPr>
              <p:cNvPr id="293" name="Schulordnung Schulordnung" descr="Schulordnung Schulordnung"/>
              <p:cNvPicPr>
                <a:picLocks noChangeAspect="0"/>
              </p:cNvPicPr>
              <p:nvPr/>
            </p:nvPicPr>
            <p:blipFill>
              <a:blip r:embed="rId2">
                <a:extLst/>
              </a:blip>
              <a:stretch>
                <a:fillRect/>
              </a:stretch>
            </p:blipFill>
            <p:spPr>
              <a:xfrm>
                <a:off x="0" y="0"/>
                <a:ext cx="3087929" cy="515011"/>
              </a:xfrm>
              <a:prstGeom prst="rect">
                <a:avLst/>
              </a:prstGeom>
              <a:effectLst/>
            </p:spPr>
          </p:pic>
        </p:grpSp>
        <p:grpSp>
          <p:nvGrpSpPr>
            <p:cNvPr id="298" name="Einrichtung Schulkiosk und Warenangebot"/>
            <p:cNvGrpSpPr/>
            <p:nvPr/>
          </p:nvGrpSpPr>
          <p:grpSpPr>
            <a:xfrm>
              <a:off x="-63500" y="1791041"/>
              <a:ext cx="3087929" cy="743611"/>
              <a:chOff x="0" y="0"/>
              <a:chExt cx="3087928" cy="743610"/>
            </a:xfrm>
          </p:grpSpPr>
          <p:sp>
            <p:nvSpPr>
              <p:cNvPr id="297" name="Einrichtung Schulkiosk und Warenangebot"/>
              <p:cNvSpPr txBox="1"/>
              <p:nvPr/>
            </p:nvSpPr>
            <p:spPr>
              <a:xfrm>
                <a:off x="63500" y="38100"/>
                <a:ext cx="2960929" cy="578511"/>
              </a:xfrm>
              <a:prstGeom prst="rect">
                <a:avLst/>
              </a:prstGeom>
              <a:solidFill>
                <a:schemeClr val="accent5">
                  <a:lumOff val="-29866"/>
                </a:schemeClr>
              </a:solid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a:solidFill>
                      <a:srgbClr val="FFFFFF"/>
                    </a:solidFill>
                  </a:defRPr>
                </a:lvl1pPr>
              </a:lstStyle>
              <a:p>
                <a:pPr/>
                <a:r>
                  <a:t>Einrichtung Schulkiosk und Warenangebot</a:t>
                </a:r>
              </a:p>
            </p:txBody>
          </p:sp>
          <p:pic>
            <p:nvPicPr>
              <p:cNvPr id="296" name="Einrichtung Schulkiosk und Warenangebot Einrichtung Schulkiosk und Warenangebot" descr="Einrichtung Schulkiosk und Warenangebot Einrichtung Schulkiosk und Warenangebot"/>
              <p:cNvPicPr>
                <a:picLocks noChangeAspect="0"/>
              </p:cNvPicPr>
              <p:nvPr/>
            </p:nvPicPr>
            <p:blipFill>
              <a:blip r:embed="rId3">
                <a:extLst/>
              </a:blip>
              <a:stretch>
                <a:fillRect/>
              </a:stretch>
            </p:blipFill>
            <p:spPr>
              <a:xfrm>
                <a:off x="0" y="0"/>
                <a:ext cx="3087929" cy="743611"/>
              </a:xfrm>
              <a:prstGeom prst="rect">
                <a:avLst/>
              </a:prstGeom>
              <a:effectLst/>
            </p:spPr>
          </p:pic>
        </p:grpSp>
        <p:grpSp>
          <p:nvGrpSpPr>
            <p:cNvPr id="301" name="Vergabe von Räumen an Eltern und Schüler"/>
            <p:cNvGrpSpPr/>
            <p:nvPr/>
          </p:nvGrpSpPr>
          <p:grpSpPr>
            <a:xfrm>
              <a:off x="-63500" y="2554533"/>
              <a:ext cx="3087929" cy="743612"/>
              <a:chOff x="0" y="0"/>
              <a:chExt cx="3087928" cy="743610"/>
            </a:xfrm>
          </p:grpSpPr>
          <p:sp>
            <p:nvSpPr>
              <p:cNvPr id="300" name="Vergabe von Räumen an Eltern und Schüler"/>
              <p:cNvSpPr txBox="1"/>
              <p:nvPr/>
            </p:nvSpPr>
            <p:spPr>
              <a:xfrm>
                <a:off x="63500" y="38100"/>
                <a:ext cx="2960929" cy="578511"/>
              </a:xfrm>
              <a:prstGeom prst="rect">
                <a:avLst/>
              </a:prstGeom>
              <a:solidFill>
                <a:schemeClr val="accent5">
                  <a:lumOff val="-29866"/>
                </a:schemeClr>
              </a:solid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a:solidFill>
                      <a:srgbClr val="FFFFFF"/>
                    </a:solidFill>
                  </a:defRPr>
                </a:lvl1pPr>
              </a:lstStyle>
              <a:p>
                <a:pPr/>
                <a:r>
                  <a:t>Vergabe von Räumen an Eltern und Schüler</a:t>
                </a:r>
              </a:p>
            </p:txBody>
          </p:sp>
          <p:pic>
            <p:nvPicPr>
              <p:cNvPr id="299" name="Vergabe von Räumen an Eltern und Schüler Vergabe von Räumen an Eltern und Schüler" descr="Vergabe von Räumen an Eltern und Schüler Vergabe von Räumen an Eltern und Schüler"/>
              <p:cNvPicPr>
                <a:picLocks noChangeAspect="0"/>
              </p:cNvPicPr>
              <p:nvPr/>
            </p:nvPicPr>
            <p:blipFill>
              <a:blip r:embed="rId3">
                <a:extLst/>
              </a:blip>
              <a:stretch>
                <a:fillRect/>
              </a:stretch>
            </p:blipFill>
            <p:spPr>
              <a:xfrm>
                <a:off x="0" y="0"/>
                <a:ext cx="3087929" cy="743611"/>
              </a:xfrm>
              <a:prstGeom prst="rect">
                <a:avLst/>
              </a:prstGeom>
              <a:effectLst/>
            </p:spPr>
          </p:pic>
        </p:grpSp>
        <p:grpSp>
          <p:nvGrpSpPr>
            <p:cNvPr id="304" name="Grundsätze zu Schüleraustausch"/>
            <p:cNvGrpSpPr/>
            <p:nvPr/>
          </p:nvGrpSpPr>
          <p:grpSpPr>
            <a:xfrm>
              <a:off x="-63500" y="3318026"/>
              <a:ext cx="3087929" cy="743611"/>
              <a:chOff x="0" y="0"/>
              <a:chExt cx="3087928" cy="743610"/>
            </a:xfrm>
          </p:grpSpPr>
          <p:sp>
            <p:nvSpPr>
              <p:cNvPr id="303" name="Grundsätze zu Schüleraustausch"/>
              <p:cNvSpPr txBox="1"/>
              <p:nvPr/>
            </p:nvSpPr>
            <p:spPr>
              <a:xfrm>
                <a:off x="63500" y="38100"/>
                <a:ext cx="2960929" cy="578511"/>
              </a:xfrm>
              <a:prstGeom prst="rect">
                <a:avLst/>
              </a:prstGeom>
              <a:solidFill>
                <a:schemeClr val="accent5">
                  <a:lumOff val="-29866"/>
                </a:schemeClr>
              </a:solid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a:solidFill>
                      <a:srgbClr val="FFFFFF"/>
                    </a:solidFill>
                  </a:defRPr>
                </a:lvl1pPr>
              </a:lstStyle>
              <a:p>
                <a:pPr/>
                <a:r>
                  <a:t>Grundsätze zu Schüleraustausch</a:t>
                </a:r>
              </a:p>
            </p:txBody>
          </p:sp>
          <p:pic>
            <p:nvPicPr>
              <p:cNvPr id="302" name="Grundsätze zu Schüleraustausch Grundsätze zu Schüleraustausch" descr="Grundsätze zu Schüleraustausch Grundsätze zu Schüleraustausch"/>
              <p:cNvPicPr>
                <a:picLocks noChangeAspect="0"/>
              </p:cNvPicPr>
              <p:nvPr/>
            </p:nvPicPr>
            <p:blipFill>
              <a:blip r:embed="rId3">
                <a:extLst/>
              </a:blip>
              <a:stretch>
                <a:fillRect/>
              </a:stretch>
            </p:blipFill>
            <p:spPr>
              <a:xfrm>
                <a:off x="0" y="0"/>
                <a:ext cx="3087929" cy="743611"/>
              </a:xfrm>
              <a:prstGeom prst="rect">
                <a:avLst/>
              </a:prstGeom>
              <a:effectLst/>
            </p:spPr>
          </p:pic>
        </p:grpSp>
        <p:grpSp>
          <p:nvGrpSpPr>
            <p:cNvPr id="307" name="Grundsätze zu…"/>
            <p:cNvGrpSpPr/>
            <p:nvPr/>
          </p:nvGrpSpPr>
          <p:grpSpPr>
            <a:xfrm>
              <a:off x="-63500" y="4081518"/>
              <a:ext cx="3087929" cy="972212"/>
              <a:chOff x="0" y="0"/>
              <a:chExt cx="3087928" cy="972210"/>
            </a:xfrm>
          </p:grpSpPr>
          <p:sp>
            <p:nvSpPr>
              <p:cNvPr id="306" name="Grundsätze zu…"/>
              <p:cNvSpPr txBox="1"/>
              <p:nvPr/>
            </p:nvSpPr>
            <p:spPr>
              <a:xfrm>
                <a:off x="63500" y="38100"/>
                <a:ext cx="2960929" cy="807111"/>
              </a:xfrm>
              <a:prstGeom prst="rect">
                <a:avLst/>
              </a:prstGeom>
              <a:solidFill>
                <a:schemeClr val="accent5">
                  <a:lumOff val="-29866"/>
                </a:schemeClr>
              </a:solid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defRPr>
                    <a:solidFill>
                      <a:srgbClr val="FFFFFF"/>
                    </a:solidFill>
                  </a:defRPr>
                </a:pPr>
                <a:r>
                  <a:t>Grundsätze zu</a:t>
                </a:r>
              </a:p>
              <a:p>
                <a:pPr>
                  <a:defRPr>
                    <a:solidFill>
                      <a:srgbClr val="FFFFFF"/>
                    </a:solidFill>
                  </a:defRPr>
                </a:pPr>
                <a:r>
                  <a:t>Zusammenarbeit mit anderen Schulen</a:t>
                </a:r>
              </a:p>
            </p:txBody>
          </p:sp>
          <p:pic>
            <p:nvPicPr>
              <p:cNvPr id="305" name="Grundsätze zu… Grundsätze zuZusammenarbeit mit anderen Schulen" descr="Grundsätze zu… Grundsätze zuZusammenarbeit mit anderen Schulen"/>
              <p:cNvPicPr>
                <a:picLocks noChangeAspect="0"/>
              </p:cNvPicPr>
              <p:nvPr/>
            </p:nvPicPr>
            <p:blipFill>
              <a:blip r:embed="rId4">
                <a:extLst/>
              </a:blip>
              <a:stretch>
                <a:fillRect/>
              </a:stretch>
            </p:blipFill>
            <p:spPr>
              <a:xfrm>
                <a:off x="0" y="0"/>
                <a:ext cx="3087929" cy="972211"/>
              </a:xfrm>
              <a:prstGeom prst="rect">
                <a:avLst/>
              </a:prstGeom>
              <a:effectLst/>
            </p:spPr>
          </p:pic>
        </p:grpSp>
        <p:grpSp>
          <p:nvGrpSpPr>
            <p:cNvPr id="310" name="Schulinterne Grundsätze zu…"/>
            <p:cNvGrpSpPr/>
            <p:nvPr/>
          </p:nvGrpSpPr>
          <p:grpSpPr>
            <a:xfrm>
              <a:off x="-63500" y="5183517"/>
              <a:ext cx="3087929" cy="743611"/>
              <a:chOff x="0" y="0"/>
              <a:chExt cx="3087928" cy="743610"/>
            </a:xfrm>
          </p:grpSpPr>
          <p:sp>
            <p:nvSpPr>
              <p:cNvPr id="309" name="Schulinterne Grundsätze zu…"/>
              <p:cNvSpPr txBox="1"/>
              <p:nvPr/>
            </p:nvSpPr>
            <p:spPr>
              <a:xfrm>
                <a:off x="63500" y="38100"/>
                <a:ext cx="2960929" cy="578511"/>
              </a:xfrm>
              <a:prstGeom prst="rect">
                <a:avLst/>
              </a:prstGeom>
              <a:solidFill>
                <a:schemeClr val="accent5">
                  <a:lumOff val="-29866"/>
                </a:schemeClr>
              </a:solid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defRPr>
                    <a:solidFill>
                      <a:srgbClr val="FFFFFF"/>
                    </a:solidFill>
                  </a:defRPr>
                </a:pPr>
                <a:r>
                  <a:t>Schulinterne Grundsätze zu</a:t>
                </a:r>
              </a:p>
              <a:p>
                <a:pPr>
                  <a:defRPr>
                    <a:solidFill>
                      <a:srgbClr val="FFFFFF"/>
                    </a:solidFill>
                  </a:defRPr>
                </a:pPr>
                <a:r>
                  <a:t>Schulfahrten und Wandertagen</a:t>
                </a:r>
              </a:p>
            </p:txBody>
          </p:sp>
          <p:pic>
            <p:nvPicPr>
              <p:cNvPr id="308" name="Schulinterne Grundsätze zu… Schulinterne Grundsätze zuSchulfahrten und Wandertagen" descr="Schulinterne Grundsätze zu… Schulinterne Grundsätze zuSchulfahrten und Wandertagen"/>
              <p:cNvPicPr>
                <a:picLocks noChangeAspect="0"/>
              </p:cNvPicPr>
              <p:nvPr/>
            </p:nvPicPr>
            <p:blipFill>
              <a:blip r:embed="rId3">
                <a:extLst/>
              </a:blip>
              <a:stretch>
                <a:fillRect/>
              </a:stretch>
            </p:blipFill>
            <p:spPr>
              <a:xfrm>
                <a:off x="0" y="0"/>
                <a:ext cx="3087929" cy="743611"/>
              </a:xfrm>
              <a:prstGeom prst="rect">
                <a:avLst/>
              </a:prstGeom>
              <a:effectLst/>
            </p:spPr>
          </p:pic>
        </p:grpSp>
        <p:grpSp>
          <p:nvGrpSpPr>
            <p:cNvPr id="313" name="Grundsätze zu…"/>
            <p:cNvGrpSpPr/>
            <p:nvPr/>
          </p:nvGrpSpPr>
          <p:grpSpPr>
            <a:xfrm>
              <a:off x="-63500" y="6056915"/>
              <a:ext cx="3087929" cy="743612"/>
              <a:chOff x="0" y="0"/>
              <a:chExt cx="3087928" cy="743610"/>
            </a:xfrm>
          </p:grpSpPr>
          <p:sp>
            <p:nvSpPr>
              <p:cNvPr id="312" name="Grundsätze zu…"/>
              <p:cNvSpPr txBox="1"/>
              <p:nvPr/>
            </p:nvSpPr>
            <p:spPr>
              <a:xfrm>
                <a:off x="63500" y="38100"/>
                <a:ext cx="2960929" cy="578511"/>
              </a:xfrm>
              <a:prstGeom prst="rect">
                <a:avLst/>
              </a:prstGeom>
              <a:solidFill>
                <a:schemeClr val="accent5">
                  <a:lumOff val="-29866"/>
                </a:schemeClr>
              </a:solid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defRPr>
                    <a:solidFill>
                      <a:srgbClr val="FFFFFF"/>
                    </a:solidFill>
                  </a:defRPr>
                </a:pPr>
                <a:r>
                  <a:t>Grundsätze zu</a:t>
                </a:r>
              </a:p>
              <a:p>
                <a:pPr>
                  <a:defRPr>
                    <a:solidFill>
                      <a:srgbClr val="FFFFFF"/>
                    </a:solidFill>
                  </a:defRPr>
                </a:pPr>
                <a:r>
                  <a:t>Zusammenarbeit mit Dritten</a:t>
                </a:r>
              </a:p>
            </p:txBody>
          </p:sp>
          <p:pic>
            <p:nvPicPr>
              <p:cNvPr id="311" name="Grundsätze zu… Grundsätze zuZusammenarbeit mit Dritten" descr="Grundsätze zu… Grundsätze zuZusammenarbeit mit Dritten"/>
              <p:cNvPicPr>
                <a:picLocks noChangeAspect="0"/>
              </p:cNvPicPr>
              <p:nvPr/>
            </p:nvPicPr>
            <p:blipFill>
              <a:blip r:embed="rId3">
                <a:extLst/>
              </a:blip>
              <a:stretch>
                <a:fillRect/>
              </a:stretch>
            </p:blipFill>
            <p:spPr>
              <a:xfrm>
                <a:off x="0" y="0"/>
                <a:ext cx="3087929" cy="743611"/>
              </a:xfrm>
              <a:prstGeom prst="rect">
                <a:avLst/>
              </a:prstGeom>
              <a:effectLst/>
            </p:spPr>
          </p:pic>
        </p:grpSp>
      </p:grpSp>
      <p:sp>
        <p:nvSpPr>
          <p:cNvPr id="315" name="Anhörung vor…"/>
          <p:cNvSpPr txBox="1"/>
          <p:nvPr/>
        </p:nvSpPr>
        <p:spPr>
          <a:xfrm>
            <a:off x="4890886" y="5950750"/>
            <a:ext cx="3865750" cy="215995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r">
              <a:lnSpc>
                <a:spcPct val="90000"/>
              </a:lnSpc>
              <a:defRPr sz="3700">
                <a:ln w="3175" cap="flat">
                  <a:solidFill>
                    <a:srgbClr val="000000"/>
                  </a:solidFill>
                  <a:prstDash val="solid"/>
                  <a:miter lim="400000"/>
                </a:ln>
                <a:solidFill>
                  <a:srgbClr val="FFFFFF"/>
                </a:solidFill>
              </a:defRPr>
            </a:pPr>
            <a:r>
              <a:t>Anhörung vor</a:t>
            </a:r>
          </a:p>
          <a:p>
            <a:pPr algn="r">
              <a:lnSpc>
                <a:spcPct val="90000"/>
              </a:lnSpc>
              <a:defRPr sz="3700">
                <a:ln w="3175" cap="flat">
                  <a:solidFill>
                    <a:srgbClr val="000000"/>
                  </a:solidFill>
                  <a:prstDash val="solid"/>
                  <a:miter lim="400000"/>
                </a:ln>
                <a:solidFill>
                  <a:srgbClr val="FFFFFF"/>
                </a:solidFill>
              </a:defRPr>
            </a:pPr>
            <a:r>
              <a:t>Entscheidung der Schulkonferenz</a:t>
            </a:r>
          </a:p>
        </p:txBody>
      </p:sp>
      <p:grpSp>
        <p:nvGrpSpPr>
          <p:cNvPr id="318" name="SEB darf mit bis zu 3 Personen an sonstigen Konferenzen der Lehrkräfte teilnehmen, mit Ausnahme der Zeugnis- und Versetzungskonferenzen und solcher Konferenzen, an denen ausschließlich Personalangelegenheiten der Lehrerinnen und Lehrer oder Ordnungsmaßna"/>
          <p:cNvGrpSpPr/>
          <p:nvPr/>
        </p:nvGrpSpPr>
        <p:grpSpPr>
          <a:xfrm>
            <a:off x="876962" y="6412564"/>
            <a:ext cx="3087930" cy="2801011"/>
            <a:chOff x="0" y="0"/>
            <a:chExt cx="3087928" cy="2801010"/>
          </a:xfrm>
        </p:grpSpPr>
        <p:sp>
          <p:nvSpPr>
            <p:cNvPr id="317" name="SEB darf mit bis zu 3 Personen an sonstigen Konferenzen der Lehrkräfte teilnehmen, mit Ausnahme der Zeugnis- und Versetzungskonferenzen und solcher Konferenzen, an denen ausschließlich Personalangelegenheiten der Lehrerinnen und Lehrer oder Ordnungsmaßna"/>
            <p:cNvSpPr txBox="1"/>
            <p:nvPr/>
          </p:nvSpPr>
          <p:spPr>
            <a:xfrm>
              <a:off x="63500" y="38100"/>
              <a:ext cx="2960929" cy="2635911"/>
            </a:xfrm>
            <a:prstGeom prst="rect">
              <a:avLst/>
            </a:prstGeom>
            <a:solidFill>
              <a:schemeClr val="accent6">
                <a:satOff val="-16844"/>
                <a:lumOff val="-30747"/>
              </a:schemeClr>
            </a:solid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a:solidFill>
                    <a:srgbClr val="FFFFFF"/>
                  </a:solidFill>
                </a:defRPr>
              </a:lvl1pPr>
            </a:lstStyle>
            <a:p>
              <a:pPr/>
              <a:r>
                <a:t>SEB darf mit bis zu 3 Personen an sonstigen Konferenzen der Lehrkräfte teilnehmen, mit Ausnahme der Zeugnis- und Versetzungskonferenzen und solcher Konferenzen, an denen ausschließlich Personalangelegenheiten der Lehrerinnen und Lehrer oder Ordnungsmaßnahmen behandelt werden</a:t>
              </a:r>
            </a:p>
          </p:txBody>
        </p:sp>
        <p:pic>
          <p:nvPicPr>
            <p:cNvPr id="316" name="SEB darf mit bis zu 3 Personen an sonstigen Konferenzen der Lehrkräfte teilnehmen, mit Ausnahme der Zeugnis- und Versetzungskonferenzen und solcher Konferenzen, an denen ausschließlich Personalangelegenheiten der Lehrerinnen und Lehrer oder Ordnungsmaßna" descr="SEB darf mit bis zu 3 Personen an sonstigen Konferenzen der Lehrkräfte teilnehmen, mit Ausnahme der Zeugnis- und Versetzungskonferenzen und solcher Konferenzen, an denen ausschließlich Personalangelegenheiten der Lehrerinnen und Lehrer oder Ordnungsmaßnahmen behandelt werden SEB darf mit bis zu 3 Personen an sonstigen Konferenzen der Lehrkräfte teilnehmen, mit Ausnahme der Zeugnis- und Versetzungskonferenzen und solcher Konferenzen, an denen ausschließlich Personalangelegenheiten der Lehrerinnen und Lehrer oder Ordnungsmaßnahmen behandelt werden"/>
            <p:cNvPicPr>
              <a:picLocks noChangeAspect="0"/>
            </p:cNvPicPr>
            <p:nvPr/>
          </p:nvPicPr>
          <p:blipFill>
            <a:blip r:embed="rId5">
              <a:extLst/>
            </a:blip>
            <a:stretch>
              <a:fillRect/>
            </a:stretch>
          </p:blipFill>
          <p:spPr>
            <a:xfrm>
              <a:off x="0" y="0"/>
              <a:ext cx="3087929" cy="2801011"/>
            </a:xfrm>
            <a:prstGeom prst="rect">
              <a:avLst/>
            </a:prstGeom>
            <a:effectLst/>
          </p:spPr>
        </p:pic>
      </p:grpSp>
      <p:grpSp>
        <p:nvGrpSpPr>
          <p:cNvPr id="321" name="SEB Vorsitzende*r und Stellvertretung und 3 weitere Mitglieder dürfen beratend  an Gesamtkonferenz teilnehmen (Ausnahmen: Personal/Noten)"/>
          <p:cNvGrpSpPr/>
          <p:nvPr/>
        </p:nvGrpSpPr>
        <p:grpSpPr>
          <a:xfrm>
            <a:off x="876962" y="4902657"/>
            <a:ext cx="3087930" cy="1429412"/>
            <a:chOff x="0" y="0"/>
            <a:chExt cx="3087928" cy="1429410"/>
          </a:xfrm>
        </p:grpSpPr>
        <p:sp>
          <p:nvSpPr>
            <p:cNvPr id="320" name="SEB Vorsitzende*r und Stellvertretung und 3 weitere Mitglieder dürfen beratend  an Gesamtkonferenz teilnehmen (Ausnahmen: Personal/Noten)"/>
            <p:cNvSpPr txBox="1"/>
            <p:nvPr/>
          </p:nvSpPr>
          <p:spPr>
            <a:xfrm>
              <a:off x="63500" y="38100"/>
              <a:ext cx="2960929" cy="1264311"/>
            </a:xfrm>
            <a:prstGeom prst="rect">
              <a:avLst/>
            </a:prstGeom>
            <a:solidFill>
              <a:schemeClr val="accent6">
                <a:satOff val="-16844"/>
                <a:lumOff val="-30747"/>
              </a:schemeClr>
            </a:solid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a:solidFill>
                    <a:srgbClr val="FFFFFF"/>
                  </a:solidFill>
                </a:defRPr>
              </a:lvl1pPr>
            </a:lstStyle>
            <a:p>
              <a:pPr/>
              <a:r>
                <a:t>SEB Vorsitzende*r und Stellvertretung und 3 weitere Mitglieder dürfen beratend  an Gesamtkonferenz teilnehmen (Ausnahmen: Personal/Noten)</a:t>
              </a:r>
            </a:p>
          </p:txBody>
        </p:sp>
        <p:pic>
          <p:nvPicPr>
            <p:cNvPr id="319" name="SEB Vorsitzende*r und Stellvertretung und 3 weitere Mitglieder dürfen beratend  an Gesamtkonferenz teilnehmen (Ausnahmen: Personal/Noten) SEB Vorsitzende*r und Stellvertretung und 3 weitere Mitglieder dürfen beratend  an Gesamtkonferenz teilnehmen (Aus" descr="SEB Vorsitzende*r und Stellvertretung und 3 weitere Mitglieder dürfen beratend  an Gesamtkonferenz teilnehmen (Ausnahmen: Personal/Noten) SEB Vorsitzende*r und Stellvertretung und 3 weitere Mitglieder dürfen beratend  an Gesamtkonferenz teilnehmen (Ausnahmen: Personal/Noten)"/>
            <p:cNvPicPr>
              <a:picLocks noChangeAspect="0"/>
            </p:cNvPicPr>
            <p:nvPr/>
          </p:nvPicPr>
          <p:blipFill>
            <a:blip r:embed="rId6">
              <a:extLst/>
            </a:blip>
            <a:stretch>
              <a:fillRect/>
            </a:stretch>
          </p:blipFill>
          <p:spPr>
            <a:xfrm>
              <a:off x="0" y="0"/>
              <a:ext cx="3087929" cy="1429411"/>
            </a:xfrm>
            <a:prstGeom prst="rect">
              <a:avLst/>
            </a:prstGeom>
            <a:effectLst/>
          </p:spPr>
        </p:pic>
      </p:grpSp>
      <p:sp>
        <p:nvSpPr>
          <p:cNvPr id="322" name="Teilnahme bei Gremien der Lehrkräfte"/>
          <p:cNvSpPr txBox="1"/>
          <p:nvPr/>
        </p:nvSpPr>
        <p:spPr>
          <a:xfrm>
            <a:off x="4272374" y="7851766"/>
            <a:ext cx="3514755" cy="215995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lnSpc>
                <a:spcPct val="90000"/>
              </a:lnSpc>
              <a:defRPr sz="3700">
                <a:ln w="3175" cap="flat">
                  <a:solidFill>
                    <a:srgbClr val="000000"/>
                  </a:solidFill>
                  <a:prstDash val="solid"/>
                  <a:miter lim="400000"/>
                </a:ln>
                <a:solidFill>
                  <a:srgbClr val="FFFFFF"/>
                </a:solidFill>
              </a:defRPr>
            </a:lvl1pPr>
          </a:lstStyle>
          <a:p>
            <a:pPr/>
            <a:r>
              <a:t>Teilnahme bei Gremien der Lehrkräfte</a:t>
            </a:r>
          </a:p>
        </p:txBody>
      </p:sp>
      <p:sp>
        <p:nvSpPr>
          <p:cNvPr id="323"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grpSp>
        <p:nvGrpSpPr>
          <p:cNvPr id="326" name="Auswahl von zugelassenen Schulbüchern und digitalen Lehrwerken"/>
          <p:cNvGrpSpPr/>
          <p:nvPr/>
        </p:nvGrpSpPr>
        <p:grpSpPr>
          <a:xfrm>
            <a:off x="876962" y="3435610"/>
            <a:ext cx="3087930" cy="972211"/>
            <a:chOff x="0" y="0"/>
            <a:chExt cx="3087928" cy="972210"/>
          </a:xfrm>
        </p:grpSpPr>
        <p:sp>
          <p:nvSpPr>
            <p:cNvPr id="325" name="Auswahl von zugelassenen Schulbüchern und digitalen Lehrwerken"/>
            <p:cNvSpPr txBox="1"/>
            <p:nvPr/>
          </p:nvSpPr>
          <p:spPr>
            <a:xfrm>
              <a:off x="63500" y="38100"/>
              <a:ext cx="2960929" cy="807111"/>
            </a:xfrm>
            <a:prstGeom prst="rect">
              <a:avLst/>
            </a:prstGeom>
            <a:solidFill>
              <a:schemeClr val="accent5">
                <a:lumOff val="-29866"/>
              </a:schemeClr>
            </a:solid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a:solidFill>
                    <a:srgbClr val="FFFFFF"/>
                  </a:solidFill>
                </a:defRPr>
              </a:lvl1pPr>
            </a:lstStyle>
            <a:p>
              <a:pPr/>
              <a:r>
                <a:t>Auswahl von zugelassenen Schulbüchern und digitalen Lehrwerken </a:t>
              </a:r>
            </a:p>
          </p:txBody>
        </p:sp>
        <p:pic>
          <p:nvPicPr>
            <p:cNvPr id="324" name="Auswahl von zugelassenen Schulbüchern und digitalen Lehrwerken Auswahl von zugelassenen Schulbüchern und digitalen Lehrwerken " descr="Auswahl von zugelassenen Schulbüchern und digitalen Lehrwerken Auswahl von zugelassenen Schulbüchern und digitalen Lehrwerken "/>
            <p:cNvPicPr>
              <a:picLocks noChangeAspect="0"/>
            </p:cNvPicPr>
            <p:nvPr/>
          </p:nvPicPr>
          <p:blipFill>
            <a:blip r:embed="rId4">
              <a:extLst/>
            </a:blip>
            <a:stretch>
              <a:fillRect/>
            </a:stretch>
          </p:blipFill>
          <p:spPr>
            <a:xfrm>
              <a:off x="0" y="0"/>
              <a:ext cx="3087929" cy="972211"/>
            </a:xfrm>
            <a:prstGeom prst="rect">
              <a:avLst/>
            </a:prstGeom>
            <a:effectLst/>
          </p:spPr>
        </p:pic>
      </p:grpSp>
      <p:sp>
        <p:nvSpPr>
          <p:cNvPr id="327" name="Anhörung durch…"/>
          <p:cNvSpPr txBox="1"/>
          <p:nvPr/>
        </p:nvSpPr>
        <p:spPr>
          <a:xfrm>
            <a:off x="4360268" y="3062669"/>
            <a:ext cx="3865750" cy="165571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lnSpc>
                <a:spcPct val="90000"/>
              </a:lnSpc>
              <a:defRPr sz="3700">
                <a:ln w="3175" cap="flat">
                  <a:solidFill>
                    <a:srgbClr val="000000"/>
                  </a:solidFill>
                  <a:prstDash val="solid"/>
                  <a:miter lim="400000"/>
                </a:ln>
                <a:solidFill>
                  <a:srgbClr val="FFFFFF"/>
                </a:solidFill>
              </a:defRPr>
            </a:pPr>
            <a:r>
              <a:t>Anhörung durch</a:t>
            </a:r>
          </a:p>
          <a:p>
            <a:pPr algn="l">
              <a:lnSpc>
                <a:spcPct val="90000"/>
              </a:lnSpc>
              <a:defRPr sz="3700">
                <a:ln w="3175" cap="flat">
                  <a:solidFill>
                    <a:srgbClr val="000000"/>
                  </a:solidFill>
                  <a:prstDash val="solid"/>
                  <a:miter lim="400000"/>
                </a:ln>
                <a:solidFill>
                  <a:srgbClr val="FFFFFF"/>
                </a:solidFill>
              </a:defRPr>
            </a:pPr>
            <a:r>
              <a:t>Die Schulleitung</a:t>
            </a:r>
          </a:p>
        </p:txBody>
      </p:sp>
      <p:grpSp>
        <p:nvGrpSpPr>
          <p:cNvPr id="330" name="Bevor die Schulleitung Maßnahmen trifft, die für das Schulleben von allgemeiner Bedeutung sind"/>
          <p:cNvGrpSpPr/>
          <p:nvPr/>
        </p:nvGrpSpPr>
        <p:grpSpPr>
          <a:xfrm>
            <a:off x="876962" y="2188460"/>
            <a:ext cx="3087930" cy="1200812"/>
            <a:chOff x="0" y="0"/>
            <a:chExt cx="3087928" cy="1200810"/>
          </a:xfrm>
        </p:grpSpPr>
        <p:sp>
          <p:nvSpPr>
            <p:cNvPr id="329" name="Bevor die Schulleitung Maßnahmen trifft, die für das Schulleben von allgemeiner Bedeutung sind"/>
            <p:cNvSpPr txBox="1"/>
            <p:nvPr/>
          </p:nvSpPr>
          <p:spPr>
            <a:xfrm>
              <a:off x="63500" y="38100"/>
              <a:ext cx="2960929" cy="1035711"/>
            </a:xfrm>
            <a:prstGeom prst="rect">
              <a:avLst/>
            </a:prstGeom>
            <a:solidFill>
              <a:schemeClr val="accent5">
                <a:lumOff val="-29866"/>
              </a:schemeClr>
            </a:solid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a:solidFill>
                    <a:srgbClr val="FFFFFF"/>
                  </a:solidFill>
                </a:defRPr>
              </a:lvl1pPr>
            </a:lstStyle>
            <a:p>
              <a:pPr/>
              <a:r>
                <a:t>Bevor die Schulleitung Maßnahmen trifft, die für das Schulleben von allgemeiner Bedeutung sind</a:t>
              </a:r>
            </a:p>
          </p:txBody>
        </p:sp>
        <p:pic>
          <p:nvPicPr>
            <p:cNvPr id="328" name="Bevor die Schulleitung Maßnahmen trifft, die für das Schulleben von allgemeiner Bedeutung sind Bevor die Schulleitung Maßnahmen trifft, die für das Schulleben von allgemeiner Bedeutung sind" descr="Bevor die Schulleitung Maßnahmen trifft, die für das Schulleben von allgemeiner Bedeutung sind Bevor die Schulleitung Maßnahmen trifft, die für das Schulleben von allgemeiner Bedeutung sind"/>
            <p:cNvPicPr>
              <a:picLocks noChangeAspect="0"/>
            </p:cNvPicPr>
            <p:nvPr/>
          </p:nvPicPr>
          <p:blipFill>
            <a:blip r:embed="rId7">
              <a:extLst/>
            </a:blip>
            <a:stretch>
              <a:fillRect/>
            </a:stretch>
          </p:blipFill>
          <p:spPr>
            <a:xfrm>
              <a:off x="0" y="0"/>
              <a:ext cx="3087929" cy="1200811"/>
            </a:xfrm>
            <a:prstGeom prst="rect">
              <a:avLst/>
            </a:prstGeom>
            <a:effectLst/>
          </p:spPr>
        </p:pic>
      </p:grpSp>
      <p:sp>
        <p:nvSpPr>
          <p:cNvPr id="331" name="Vorschlagsrecht"/>
          <p:cNvSpPr txBox="1"/>
          <p:nvPr/>
        </p:nvSpPr>
        <p:spPr>
          <a:xfrm>
            <a:off x="4755759" y="4704017"/>
            <a:ext cx="3865750" cy="115148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lnSpc>
                <a:spcPct val="90000"/>
              </a:lnSpc>
              <a:defRPr sz="3700">
                <a:ln w="3175" cap="flat">
                  <a:solidFill>
                    <a:srgbClr val="000000"/>
                  </a:solidFill>
                  <a:prstDash val="solid"/>
                  <a:miter lim="400000"/>
                </a:ln>
                <a:solidFill>
                  <a:srgbClr val="FFFFFF"/>
                </a:solidFill>
              </a:defRPr>
            </a:lvl1pPr>
          </a:lstStyle>
          <a:p>
            <a:pPr/>
            <a:r>
              <a:t>Vorschlagsrecht</a:t>
            </a:r>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33" name="Beratung (§ 128 Abs. 1)…"/>
          <p:cNvSpPr txBox="1"/>
          <p:nvPr>
            <p:ph type="body" idx="1"/>
          </p:nvPr>
        </p:nvSpPr>
        <p:spPr>
          <a:prstGeom prst="rect">
            <a:avLst/>
          </a:prstGeom>
        </p:spPr>
        <p:txBody>
          <a:bodyPr/>
          <a:lstStyle/>
          <a:p>
            <a:pPr/>
            <a:r>
              <a:t>Beratung (§ 128 Abs. 1)</a:t>
            </a:r>
          </a:p>
          <a:p>
            <a:pPr/>
            <a:r>
              <a:t>Konfliktregelung (§ 128 Abs. 1)</a:t>
            </a:r>
          </a:p>
          <a:p>
            <a:pPr/>
            <a:r>
              <a:t>Entscheidung (§ 129) und</a:t>
            </a:r>
          </a:p>
          <a:p>
            <a:pPr/>
            <a:r>
              <a:t>Anhörung (§ 130) </a:t>
            </a:r>
          </a:p>
        </p:txBody>
      </p:sp>
      <p:sp>
        <p:nvSpPr>
          <p:cNvPr id="334" name="Aufgaben"/>
          <p:cNvSpPr txBox="1"/>
          <p:nvPr>
            <p:ph type="body" idx="21"/>
          </p:nvPr>
        </p:nvSpPr>
        <p:spPr>
          <a:prstGeom prst="rect">
            <a:avLst/>
          </a:prstGeom>
          <a:extLst>
            <a:ext uri="{C572A759-6A51-4108-AA02-DFA0A04FC94B}">
              <ma14:wrappingTextBoxFlag xmlns:ma14="http://schemas.microsoft.com/office/mac/drawingml/2011/main" val="1"/>
            </a:ext>
          </a:extLst>
        </p:spPr>
        <p:txBody>
          <a:bodyPr/>
          <a:lstStyle/>
          <a:p>
            <a:pPr/>
            <a:r>
              <a:t>Aufgaben </a:t>
            </a:r>
          </a:p>
        </p:txBody>
      </p:sp>
      <p:sp>
        <p:nvSpPr>
          <p:cNvPr id="335" name="Schulkonferenz"/>
          <p:cNvSpPr txBox="1"/>
          <p:nvPr>
            <p:ph type="title"/>
          </p:nvPr>
        </p:nvSpPr>
        <p:spPr>
          <a:prstGeom prst="rect">
            <a:avLst/>
          </a:prstGeom>
        </p:spPr>
        <p:txBody>
          <a:bodyPr/>
          <a:lstStyle>
            <a:lvl1pPr defTabSz="1716590">
              <a:defRPr spc="-118" sz="5940"/>
            </a:lvl1pPr>
          </a:lstStyle>
          <a:p>
            <a:pPr/>
            <a:r>
              <a:t>Schulkonferenz</a:t>
            </a:r>
          </a:p>
        </p:txBody>
      </p:sp>
      <p:sp>
        <p:nvSpPr>
          <p:cNvPr id="336"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38" name="Zusammensetzung"/>
          <p:cNvSpPr txBox="1"/>
          <p:nvPr>
            <p:ph type="body" idx="21"/>
          </p:nvPr>
        </p:nvSpPr>
        <p:spPr>
          <a:xfrm>
            <a:off x="698499" y="1400179"/>
            <a:ext cx="11607802" cy="671802"/>
          </a:xfrm>
          <a:prstGeom prst="rect">
            <a:avLst/>
          </a:prstGeom>
          <a:extLst>
            <a:ext uri="{C572A759-6A51-4108-AA02-DFA0A04FC94B}">
              <ma14:wrappingTextBoxFlag xmlns:ma14="http://schemas.microsoft.com/office/mac/drawingml/2011/main" val="1"/>
            </a:ext>
          </a:extLst>
        </p:spPr>
        <p:txBody>
          <a:bodyPr/>
          <a:lstStyle/>
          <a:p>
            <a:pPr/>
            <a:r>
              <a:t>Zusammensetzung</a:t>
            </a:r>
          </a:p>
        </p:txBody>
      </p:sp>
      <p:sp>
        <p:nvSpPr>
          <p:cNvPr id="339" name="Schulkonferenz"/>
          <p:cNvSpPr txBox="1"/>
          <p:nvPr>
            <p:ph type="title"/>
          </p:nvPr>
        </p:nvSpPr>
        <p:spPr>
          <a:prstGeom prst="rect">
            <a:avLst/>
          </a:prstGeom>
        </p:spPr>
        <p:txBody>
          <a:bodyPr/>
          <a:lstStyle>
            <a:lvl1pPr defTabSz="1716590">
              <a:defRPr spc="-118" sz="5940"/>
            </a:lvl1pPr>
          </a:lstStyle>
          <a:p>
            <a:pPr/>
            <a:r>
              <a:t>Schulkonferenz</a:t>
            </a:r>
          </a:p>
        </p:txBody>
      </p:sp>
      <p:graphicFrame>
        <p:nvGraphicFramePr>
          <p:cNvPr id="340" name="Schule bis Jahrgang 4 oder 6: mindestens 11 Mitglieder"/>
          <p:cNvGraphicFramePr/>
          <p:nvPr/>
        </p:nvGraphicFramePr>
        <p:xfrm>
          <a:off x="-206100" y="1825693"/>
          <a:ext cx="7555904" cy="7555905"/>
        </p:xfrm>
        <a:graphic xmlns:a="http://schemas.openxmlformats.org/drawingml/2006/main">
          <a:graphicData uri="http://schemas.openxmlformats.org/drawingml/2006/chart">
            <c:chart xmlns:c="http://schemas.openxmlformats.org/drawingml/2006/chart" r:id="rId2"/>
          </a:graphicData>
        </a:graphic>
      </p:graphicFrame>
      <p:graphicFrame>
        <p:nvGraphicFramePr>
          <p:cNvPr id="341" name="Schule bis Jahrgang 9 oder 10: mindestens 11 Mitglieder"/>
          <p:cNvGraphicFramePr/>
          <p:nvPr/>
        </p:nvGraphicFramePr>
        <p:xfrm>
          <a:off x="6681703" y="77584"/>
          <a:ext cx="5257043" cy="5439149"/>
        </p:xfrm>
        <a:graphic xmlns:a="http://schemas.openxmlformats.org/drawingml/2006/main">
          <a:graphicData uri="http://schemas.openxmlformats.org/drawingml/2006/chart">
            <c:chart xmlns:c="http://schemas.openxmlformats.org/drawingml/2006/chart" r:id="rId3"/>
          </a:graphicData>
        </a:graphic>
      </p:graphicFrame>
      <p:graphicFrame>
        <p:nvGraphicFramePr>
          <p:cNvPr id="342" name="Schule bis Jahrgang 12 oder 13, höchstens 25 Mitglieder"/>
          <p:cNvGraphicFramePr/>
          <p:nvPr/>
        </p:nvGraphicFramePr>
        <p:xfrm>
          <a:off x="8160350" y="5134962"/>
          <a:ext cx="4817260" cy="5080848"/>
        </p:xfrm>
        <a:graphic xmlns:a="http://schemas.openxmlformats.org/drawingml/2006/main">
          <a:graphicData uri="http://schemas.openxmlformats.org/drawingml/2006/chart">
            <c:chart xmlns:c="http://schemas.openxmlformats.org/drawingml/2006/chart" r:id="rId4"/>
          </a:graphicData>
        </a:graphic>
      </p:graphicFrame>
      <p:sp>
        <p:nvSpPr>
          <p:cNvPr id="343" name="2/5"/>
          <p:cNvSpPr txBox="1"/>
          <p:nvPr/>
        </p:nvSpPr>
        <p:spPr>
          <a:xfrm>
            <a:off x="7025005" y="-631445"/>
            <a:ext cx="504191" cy="39929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584200">
              <a:spcBef>
                <a:spcPts val="2400"/>
              </a:spcBef>
              <a:tabLst>
                <a:tab pos="584200" algn="l"/>
              </a:tabLst>
              <a:defRPr spc="59" sz="2000">
                <a:solidFill>
                  <a:srgbClr val="000000"/>
                </a:solidFill>
              </a:defRPr>
            </a:lvl1pPr>
          </a:lstStyle>
          <a:p>
            <a:pPr/>
            <a:r>
              <a:t>2/5</a:t>
            </a:r>
          </a:p>
        </p:txBody>
      </p:sp>
      <p:sp>
        <p:nvSpPr>
          <p:cNvPr id="344" name="3/5"/>
          <p:cNvSpPr txBox="1"/>
          <p:nvPr/>
        </p:nvSpPr>
        <p:spPr>
          <a:xfrm>
            <a:off x="6872605" y="2293967"/>
            <a:ext cx="504191" cy="39928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584200">
              <a:spcBef>
                <a:spcPts val="2400"/>
              </a:spcBef>
              <a:tabLst>
                <a:tab pos="584200" algn="l"/>
              </a:tabLst>
              <a:defRPr spc="59" sz="2000">
                <a:solidFill>
                  <a:srgbClr val="000000"/>
                </a:solidFill>
              </a:defRPr>
            </a:lvl1pPr>
          </a:lstStyle>
          <a:p>
            <a:pPr/>
            <a:r>
              <a:t>3/5</a:t>
            </a:r>
          </a:p>
        </p:txBody>
      </p:sp>
      <p:sp>
        <p:nvSpPr>
          <p:cNvPr id="345" name="1/2"/>
          <p:cNvSpPr txBox="1"/>
          <p:nvPr/>
        </p:nvSpPr>
        <p:spPr>
          <a:xfrm>
            <a:off x="8345805" y="7022342"/>
            <a:ext cx="504191" cy="39928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584200">
              <a:spcBef>
                <a:spcPts val="2400"/>
              </a:spcBef>
              <a:tabLst>
                <a:tab pos="584200" algn="l"/>
              </a:tabLst>
              <a:defRPr spc="59" sz="2000">
                <a:solidFill>
                  <a:srgbClr val="000000"/>
                </a:solidFill>
              </a:defRPr>
            </a:lvl1pPr>
          </a:lstStyle>
          <a:p>
            <a:pPr/>
            <a:r>
              <a:t>1/2</a:t>
            </a:r>
          </a:p>
        </p:txBody>
      </p:sp>
      <p:sp>
        <p:nvSpPr>
          <p:cNvPr id="346" name="1/2"/>
          <p:cNvSpPr txBox="1"/>
          <p:nvPr/>
        </p:nvSpPr>
        <p:spPr>
          <a:xfrm>
            <a:off x="8269605" y="7985061"/>
            <a:ext cx="504191" cy="39928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584200">
              <a:spcBef>
                <a:spcPts val="2400"/>
              </a:spcBef>
              <a:tabLst>
                <a:tab pos="584200" algn="l"/>
              </a:tabLst>
              <a:defRPr spc="59" sz="2000">
                <a:solidFill>
                  <a:srgbClr val="000000"/>
                </a:solidFill>
              </a:defRPr>
            </a:lvl1pPr>
          </a:lstStyle>
          <a:p>
            <a:pPr/>
            <a:r>
              <a:t>1/2</a:t>
            </a:r>
          </a:p>
        </p:txBody>
      </p:sp>
      <p:sp>
        <p:nvSpPr>
          <p:cNvPr id="347" name="2/5"/>
          <p:cNvSpPr txBox="1"/>
          <p:nvPr/>
        </p:nvSpPr>
        <p:spPr>
          <a:xfrm>
            <a:off x="7213685" y="1485628"/>
            <a:ext cx="504191" cy="39928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584200">
              <a:spcBef>
                <a:spcPts val="2400"/>
              </a:spcBef>
              <a:tabLst>
                <a:tab pos="584200" algn="l"/>
              </a:tabLst>
              <a:defRPr spc="59" sz="2000">
                <a:solidFill>
                  <a:srgbClr val="000000"/>
                </a:solidFill>
              </a:defRPr>
            </a:lvl1pPr>
          </a:lstStyle>
          <a:p>
            <a:pPr/>
            <a:r>
              <a:t>2/5</a:t>
            </a:r>
          </a:p>
        </p:txBody>
      </p:sp>
      <p:sp>
        <p:nvSpPr>
          <p:cNvPr id="348"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50" name="Schulleiter*in ist immer Mitglied und Vorsitzende*r, veranlasst Einladung…"/>
          <p:cNvSpPr txBox="1"/>
          <p:nvPr>
            <p:ph type="body" idx="1"/>
          </p:nvPr>
        </p:nvSpPr>
        <p:spPr>
          <a:prstGeom prst="rect">
            <a:avLst/>
          </a:prstGeom>
        </p:spPr>
        <p:txBody>
          <a:bodyPr/>
          <a:lstStyle/>
          <a:p>
            <a:pPr/>
            <a:r>
              <a:t>Schulleiter*in ist immer Mitglied und Vorsitzende*r, veranlasst Einladung</a:t>
            </a:r>
          </a:p>
          <a:p>
            <a:pPr/>
            <a:r>
              <a:t>Mindestens 11, höchstens 25 Mitglieder</a:t>
            </a:r>
          </a:p>
          <a:p>
            <a:pPr/>
            <a:r>
              <a:t>Vertreter der Lehrer*innen werden von der Gesamtkonferenz gewählt</a:t>
            </a:r>
          </a:p>
          <a:p>
            <a:pPr/>
            <a:r>
              <a:t>Vertreter*innen der Eltern werden vom Schulelternbeirat gewählt, Kandidaten aus der gesamten Elternschaft</a:t>
            </a:r>
          </a:p>
          <a:p>
            <a:pPr/>
            <a:r>
              <a:t>Ab Jahrgangsstufe 8: Vertreter*innen der Schüler*innen werden vom Schülerrat gewählt</a:t>
            </a:r>
          </a:p>
          <a:p>
            <a:pPr/>
            <a:r>
              <a:t>Schulleiter*in leitet Schulkonferenz Sitzungen</a:t>
            </a:r>
          </a:p>
        </p:txBody>
      </p:sp>
      <p:sp>
        <p:nvSpPr>
          <p:cNvPr id="351" name="Zusammensetzung"/>
          <p:cNvSpPr txBox="1"/>
          <p:nvPr>
            <p:ph type="body" idx="21"/>
          </p:nvPr>
        </p:nvSpPr>
        <p:spPr>
          <a:prstGeom prst="rect">
            <a:avLst/>
          </a:prstGeom>
          <a:extLst>
            <a:ext uri="{C572A759-6A51-4108-AA02-DFA0A04FC94B}">
              <ma14:wrappingTextBoxFlag xmlns:ma14="http://schemas.microsoft.com/office/mac/drawingml/2011/main" val="1"/>
            </a:ext>
          </a:extLst>
        </p:spPr>
        <p:txBody>
          <a:bodyPr/>
          <a:lstStyle/>
          <a:p>
            <a:pPr/>
            <a:r>
              <a:t>Zusammensetzung</a:t>
            </a:r>
          </a:p>
        </p:txBody>
      </p:sp>
      <p:sp>
        <p:nvSpPr>
          <p:cNvPr id="352" name="Schulkonferenz"/>
          <p:cNvSpPr txBox="1"/>
          <p:nvPr>
            <p:ph type="title"/>
          </p:nvPr>
        </p:nvSpPr>
        <p:spPr>
          <a:prstGeom prst="rect">
            <a:avLst/>
          </a:prstGeom>
        </p:spPr>
        <p:txBody>
          <a:bodyPr/>
          <a:lstStyle>
            <a:lvl1pPr defTabSz="1716590">
              <a:defRPr spc="-118" sz="5940"/>
            </a:lvl1pPr>
          </a:lstStyle>
          <a:p>
            <a:pPr/>
            <a:r>
              <a:t>Schulkonferenz</a:t>
            </a:r>
          </a:p>
        </p:txBody>
      </p:sp>
      <p:sp>
        <p:nvSpPr>
          <p:cNvPr id="353" name="Verschwiegenheitspflicht nach § 103 Abs. 1 des Hessischen Schulgesetzes"/>
          <p:cNvSpPr/>
          <p:nvPr/>
        </p:nvSpPr>
        <p:spPr>
          <a:xfrm>
            <a:off x="8671986" y="966899"/>
            <a:ext cx="4173142" cy="128428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693" y="4085"/>
                </a:lnTo>
                <a:lnTo>
                  <a:pt x="2693" y="19584"/>
                </a:lnTo>
                <a:cubicBezTo>
                  <a:pt x="2693" y="20697"/>
                  <a:pt x="2971" y="21600"/>
                  <a:pt x="3313" y="21600"/>
                </a:cubicBezTo>
                <a:lnTo>
                  <a:pt x="20980" y="21600"/>
                </a:lnTo>
                <a:cubicBezTo>
                  <a:pt x="21322" y="21600"/>
                  <a:pt x="21600" y="20697"/>
                  <a:pt x="21600" y="19584"/>
                </a:cubicBezTo>
                <a:lnTo>
                  <a:pt x="21600" y="2563"/>
                </a:lnTo>
                <a:cubicBezTo>
                  <a:pt x="21600" y="1451"/>
                  <a:pt x="21322" y="547"/>
                  <a:pt x="20980" y="547"/>
                </a:cubicBezTo>
                <a:lnTo>
                  <a:pt x="5604" y="547"/>
                </a:lnTo>
                <a:lnTo>
                  <a:pt x="0" y="0"/>
                </a:lnTo>
                <a:close/>
              </a:path>
            </a:pathLst>
          </a:custGeom>
          <a:solidFill>
            <a:srgbClr val="ED220D"/>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defTabSz="584200">
              <a:defRPr sz="2200">
                <a:solidFill>
                  <a:srgbClr val="FFFFFF"/>
                </a:solidFill>
                <a:latin typeface="Helvetica Neue Medium"/>
                <a:ea typeface="Helvetica Neue Medium"/>
                <a:cs typeface="Helvetica Neue Medium"/>
                <a:sym typeface="Helvetica Neue Medium"/>
              </a:defRPr>
            </a:lvl1pPr>
          </a:lstStyle>
          <a:p>
            <a:pPr/>
            <a:r>
              <a:t>Verschwiegenheitspflicht nach § 103 Abs. 1 des Hessischen Schulgesetzes</a:t>
            </a:r>
          </a:p>
        </p:txBody>
      </p:sp>
      <p:sp>
        <p:nvSpPr>
          <p:cNvPr id="354"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56" name="Wahlausschreibung durch die Schulleitung…"/>
          <p:cNvSpPr txBox="1"/>
          <p:nvPr>
            <p:ph type="body" idx="1"/>
          </p:nvPr>
        </p:nvSpPr>
        <p:spPr>
          <a:prstGeom prst="rect">
            <a:avLst/>
          </a:prstGeom>
        </p:spPr>
        <p:txBody>
          <a:bodyPr/>
          <a:lstStyle/>
          <a:p>
            <a:pPr marL="350520" indent="-350520" defTabSz="1595215">
              <a:spcBef>
                <a:spcPts val="2900"/>
              </a:spcBef>
              <a:defRPr sz="2760"/>
            </a:pPr>
            <a:r>
              <a:rPr>
                <a:solidFill>
                  <a:schemeClr val="accent4">
                    <a:hueOff val="348544"/>
                    <a:lumOff val="7139"/>
                  </a:schemeClr>
                </a:solidFill>
              </a:rPr>
              <a:t>Wahlausschreibung</a:t>
            </a:r>
            <a:r>
              <a:t> durch die Schulleitung</a:t>
            </a:r>
          </a:p>
          <a:p>
            <a:pPr marL="350520" indent="-350520" defTabSz="1595215">
              <a:spcBef>
                <a:spcPts val="2900"/>
              </a:spcBef>
              <a:defRPr sz="2760"/>
            </a:pPr>
            <a:r>
              <a:t>Kandidaten aus der gesamten Elternschaft: Elternvertreter kann sein, wer ein minderjähriges Kind an der Schule hat. Die Mitgliedschaft endet sofort, wenn diese Voraussetzung entfällt.</a:t>
            </a:r>
          </a:p>
          <a:p>
            <a:pPr marL="350520" indent="-350520" defTabSz="1595215">
              <a:spcBef>
                <a:spcPts val="2900"/>
              </a:spcBef>
              <a:defRPr sz="2760"/>
            </a:pPr>
            <a:r>
              <a:t>Die </a:t>
            </a:r>
            <a:r>
              <a:rPr>
                <a:solidFill>
                  <a:schemeClr val="accent4">
                    <a:hueOff val="348544"/>
                    <a:lumOff val="7139"/>
                  </a:schemeClr>
                </a:solidFill>
              </a:rPr>
              <a:t>Wahl</a:t>
            </a:r>
            <a:r>
              <a:t> erfolgt durch den Schulelternbeirat</a:t>
            </a:r>
          </a:p>
          <a:p>
            <a:pPr marL="350520" indent="-350520" defTabSz="1595215">
              <a:spcBef>
                <a:spcPts val="2900"/>
              </a:spcBef>
              <a:defRPr sz="2760"/>
            </a:pPr>
            <a:r>
              <a:t>Gewählt für 2 Jahre</a:t>
            </a:r>
          </a:p>
          <a:p>
            <a:pPr marL="350520" indent="-350520" defTabSz="1595215">
              <a:spcBef>
                <a:spcPts val="2900"/>
              </a:spcBef>
              <a:defRPr sz="2760"/>
            </a:pPr>
            <a:r>
              <a:t>Mehrheitswahlrecht, es rückt der/die Bewerber/in mit den meisten Stimmen nach (Ersatzmitglied). </a:t>
            </a:r>
          </a:p>
          <a:p>
            <a:pPr marL="350520" indent="-350520" defTabSz="1595215">
              <a:spcBef>
                <a:spcPts val="2900"/>
              </a:spcBef>
              <a:defRPr sz="2760"/>
            </a:pPr>
            <a:r>
              <a:t>Dieses Ersatzmitglied vertritt auch im Verhinderungsfall </a:t>
            </a:r>
          </a:p>
          <a:p>
            <a:pPr marL="350520" indent="-350520" defTabSz="1595215">
              <a:spcBef>
                <a:spcPts val="2900"/>
              </a:spcBef>
              <a:defRPr sz="2760"/>
            </a:pPr>
            <a:r>
              <a:t>Ersatzmitglieder dürfen nachgewählt werden </a:t>
            </a:r>
            <a:br/>
          </a:p>
        </p:txBody>
      </p:sp>
      <p:sp>
        <p:nvSpPr>
          <p:cNvPr id="357" name="Wahl der Elternvertreter"/>
          <p:cNvSpPr txBox="1"/>
          <p:nvPr>
            <p:ph type="body" idx="21"/>
          </p:nvPr>
        </p:nvSpPr>
        <p:spPr>
          <a:xfrm>
            <a:off x="698500" y="1425677"/>
            <a:ext cx="11607801" cy="671803"/>
          </a:xfrm>
          <a:prstGeom prst="rect">
            <a:avLst/>
          </a:prstGeom>
          <a:extLst>
            <a:ext uri="{C572A759-6A51-4108-AA02-DFA0A04FC94B}">
              <ma14:wrappingTextBoxFlag xmlns:ma14="http://schemas.microsoft.com/office/mac/drawingml/2011/main" val="1"/>
            </a:ext>
          </a:extLst>
        </p:spPr>
        <p:txBody>
          <a:bodyPr/>
          <a:lstStyle/>
          <a:p>
            <a:pPr/>
            <a:r>
              <a:t>Wahl der Elternvertreter</a:t>
            </a:r>
          </a:p>
        </p:txBody>
      </p:sp>
      <p:sp>
        <p:nvSpPr>
          <p:cNvPr id="358" name="Schulkonferenz"/>
          <p:cNvSpPr txBox="1"/>
          <p:nvPr>
            <p:ph type="title"/>
          </p:nvPr>
        </p:nvSpPr>
        <p:spPr>
          <a:prstGeom prst="rect">
            <a:avLst/>
          </a:prstGeom>
        </p:spPr>
        <p:txBody>
          <a:bodyPr/>
          <a:lstStyle>
            <a:lvl1pPr defTabSz="1716590">
              <a:defRPr spc="-118" sz="5940"/>
            </a:lvl1pPr>
          </a:lstStyle>
          <a:p>
            <a:pPr/>
            <a:r>
              <a:t>Schulkonferenz</a:t>
            </a:r>
          </a:p>
        </p:txBody>
      </p:sp>
      <p:sp>
        <p:nvSpPr>
          <p:cNvPr id="359"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61" name="Teilnahme an Sitzungen anderer Gremien"/>
          <p:cNvSpPr txBox="1"/>
          <p:nvPr>
            <p:ph type="body" idx="21"/>
          </p:nvPr>
        </p:nvSpPr>
        <p:spPr>
          <a:prstGeom prst="rect">
            <a:avLst/>
          </a:prstGeom>
          <a:extLst>
            <a:ext uri="{C572A759-6A51-4108-AA02-DFA0A04FC94B}">
              <ma14:wrappingTextBoxFlag xmlns:ma14="http://schemas.microsoft.com/office/mac/drawingml/2011/main" val="1"/>
            </a:ext>
          </a:extLst>
        </p:spPr>
        <p:txBody>
          <a:bodyPr/>
          <a:lstStyle/>
          <a:p>
            <a:pPr/>
            <a:r>
              <a:t>Teilnahme an Sitzungen anderer Gremien</a:t>
            </a:r>
          </a:p>
        </p:txBody>
      </p:sp>
      <p:sp>
        <p:nvSpPr>
          <p:cNvPr id="362" name="Schulkonferenz"/>
          <p:cNvSpPr txBox="1"/>
          <p:nvPr>
            <p:ph type="title"/>
          </p:nvPr>
        </p:nvSpPr>
        <p:spPr>
          <a:prstGeom prst="rect">
            <a:avLst/>
          </a:prstGeom>
        </p:spPr>
        <p:txBody>
          <a:bodyPr/>
          <a:lstStyle>
            <a:lvl1pPr defTabSz="1716590">
              <a:defRPr spc="-118" sz="5940"/>
            </a:lvl1pPr>
          </a:lstStyle>
          <a:p>
            <a:pPr/>
            <a:r>
              <a:t>Schulkonferenz</a:t>
            </a:r>
          </a:p>
        </p:txBody>
      </p:sp>
      <p:sp>
        <p:nvSpPr>
          <p:cNvPr id="363" name="Schulleitung…"/>
          <p:cNvSpPr/>
          <p:nvPr/>
        </p:nvSpPr>
        <p:spPr>
          <a:xfrm>
            <a:off x="1433118" y="2737298"/>
            <a:ext cx="2513609" cy="1066134"/>
          </a:xfrm>
          <a:prstGeom prst="rect">
            <a:avLst/>
          </a:prstGeom>
          <a:solidFill>
            <a:srgbClr val="AE0428"/>
          </a:solidFill>
          <a:ln w="50800">
            <a:solidFill>
              <a:srgbClr val="FFFFFF"/>
            </a:solidFill>
            <a:miter lim="400000"/>
          </a:ln>
          <a:extLst>
            <a:ext uri="{C572A759-6A51-4108-AA02-DFA0A04FC94B}">
              <ma14:wrappingTextBoxFlag xmlns:ma14="http://schemas.microsoft.com/office/mac/drawingml/2011/main" val="1"/>
            </a:ext>
          </a:extLst>
        </p:spPr>
        <p:txBody>
          <a:bodyPr lIns="50800" tIns="50800" rIns="50800" bIns="50800" anchor="ctr"/>
          <a:lstStyle/>
          <a:p>
            <a:pPr defTabSz="1130300">
              <a:defRPr b="1" sz="1900">
                <a:solidFill>
                  <a:srgbClr val="FFFFFF"/>
                </a:solidFill>
                <a:latin typeface="Avenir Next Regular"/>
                <a:ea typeface="Avenir Next Regular"/>
                <a:cs typeface="Avenir Next Regular"/>
                <a:sym typeface="Avenir Next Regular"/>
              </a:defRPr>
            </a:pPr>
            <a:r>
              <a:t>Schulleitung</a:t>
            </a:r>
          </a:p>
          <a:p>
            <a:pPr defTabSz="1130300">
              <a:defRPr b="1" sz="1900">
                <a:solidFill>
                  <a:srgbClr val="FFFFFF"/>
                </a:solidFill>
                <a:latin typeface="Avenir Next Regular"/>
                <a:ea typeface="Avenir Next Regular"/>
                <a:cs typeface="Avenir Next Regular"/>
                <a:sym typeface="Avenir Next Regular"/>
              </a:defRPr>
            </a:pPr>
          </a:p>
          <a:p>
            <a:pPr defTabSz="1130300">
              <a:defRPr>
                <a:solidFill>
                  <a:srgbClr val="FFFFFF"/>
                </a:solidFill>
                <a:latin typeface="Avenir Next Regular"/>
                <a:ea typeface="Avenir Next Regular"/>
                <a:cs typeface="Avenir Next Regular"/>
                <a:sym typeface="Avenir Next Regular"/>
              </a:defRPr>
            </a:pPr>
            <a:r>
              <a:t>Schulleiter*in</a:t>
            </a:r>
          </a:p>
        </p:txBody>
      </p:sp>
      <p:sp>
        <p:nvSpPr>
          <p:cNvPr id="364" name="Schulelternbeirat (SEB)…"/>
          <p:cNvSpPr/>
          <p:nvPr/>
        </p:nvSpPr>
        <p:spPr>
          <a:xfrm>
            <a:off x="1433118" y="7626798"/>
            <a:ext cx="2513609" cy="1066134"/>
          </a:xfrm>
          <a:prstGeom prst="rect">
            <a:avLst/>
          </a:prstGeom>
          <a:solidFill>
            <a:srgbClr val="006C00"/>
          </a:solidFill>
          <a:ln w="50800">
            <a:solidFill>
              <a:srgbClr val="FFFFFF"/>
            </a:solidFill>
            <a:miter lim="400000"/>
          </a:ln>
          <a:extLst>
            <a:ext uri="{C572A759-6A51-4108-AA02-DFA0A04FC94B}">
              <ma14:wrappingTextBoxFlag xmlns:ma14="http://schemas.microsoft.com/office/mac/drawingml/2011/main" val="1"/>
            </a:ext>
          </a:extLst>
        </p:spPr>
        <p:txBody>
          <a:bodyPr lIns="50800" tIns="50800" rIns="50800" bIns="50800" anchor="ctr"/>
          <a:lstStyle/>
          <a:p>
            <a:pPr defTabSz="1130300">
              <a:defRPr b="1" sz="1900">
                <a:solidFill>
                  <a:srgbClr val="FFFFFF"/>
                </a:solidFill>
                <a:latin typeface="Avenir Next Regular"/>
                <a:ea typeface="Avenir Next Regular"/>
                <a:cs typeface="Avenir Next Regular"/>
                <a:sym typeface="Avenir Next Regular"/>
              </a:defRPr>
            </a:pPr>
            <a:r>
              <a:t>Schulelternbeirat (SEB)</a:t>
            </a:r>
          </a:p>
          <a:p>
            <a:pPr defTabSz="1130300">
              <a:defRPr>
                <a:solidFill>
                  <a:srgbClr val="FFFFFF"/>
                </a:solidFill>
                <a:latin typeface="Avenir Next Regular"/>
                <a:ea typeface="Avenir Next Regular"/>
                <a:cs typeface="Avenir Next Regular"/>
                <a:sym typeface="Avenir Next Regular"/>
              </a:defRPr>
            </a:pPr>
            <a:r>
              <a:t>Vors. SEB-Vorsitzender</a:t>
            </a:r>
          </a:p>
        </p:txBody>
      </p:sp>
      <p:sp>
        <p:nvSpPr>
          <p:cNvPr id="365" name="Schulkonferenz…"/>
          <p:cNvSpPr/>
          <p:nvPr/>
        </p:nvSpPr>
        <p:spPr>
          <a:xfrm>
            <a:off x="5118596" y="5282326"/>
            <a:ext cx="2513608" cy="1064132"/>
          </a:xfrm>
          <a:prstGeom prst="rect">
            <a:avLst/>
          </a:prstGeom>
          <a:gradFill>
            <a:gsLst>
              <a:gs pos="0">
                <a:srgbClr val="006C00"/>
              </a:gs>
              <a:gs pos="51399">
                <a:srgbClr val="AE0428"/>
              </a:gs>
              <a:gs pos="98082">
                <a:srgbClr val="7B55A0"/>
              </a:gs>
            </a:gsLst>
            <a:lin ang="19881098"/>
          </a:gradFill>
          <a:ln w="50800">
            <a:solidFill>
              <a:srgbClr val="FFFFFF"/>
            </a:solidFill>
            <a:miter lim="400000"/>
          </a:ln>
          <a:extLst>
            <a:ext uri="{C572A759-6A51-4108-AA02-DFA0A04FC94B}">
              <ma14:wrappingTextBoxFlag xmlns:ma14="http://schemas.microsoft.com/office/mac/drawingml/2011/main" val="1"/>
            </a:ext>
          </a:extLst>
        </p:spPr>
        <p:txBody>
          <a:bodyPr lIns="50800" tIns="50800" rIns="50800" bIns="50800" anchor="ctr"/>
          <a:lstStyle/>
          <a:p>
            <a:pPr defTabSz="1130300">
              <a:defRPr b="1" sz="1900">
                <a:solidFill>
                  <a:srgbClr val="FFFFFF"/>
                </a:solidFill>
                <a:latin typeface="Avenir Next Regular"/>
                <a:ea typeface="Avenir Next Regular"/>
                <a:cs typeface="Avenir Next Regular"/>
                <a:sym typeface="Avenir Next Regular"/>
              </a:defRPr>
            </a:pPr>
            <a:r>
              <a:t>Schulkonferenz</a:t>
            </a:r>
          </a:p>
          <a:p>
            <a:pPr defTabSz="1130300">
              <a:defRPr>
                <a:solidFill>
                  <a:srgbClr val="FFFFFF"/>
                </a:solidFill>
                <a:latin typeface="Avenir Next Regular"/>
                <a:ea typeface="Avenir Next Regular"/>
                <a:cs typeface="Avenir Next Regular"/>
                <a:sym typeface="Avenir Next Regular"/>
              </a:defRPr>
            </a:pPr>
            <a:r>
              <a:t>„Das Parlament“</a:t>
            </a:r>
          </a:p>
          <a:p>
            <a:pPr defTabSz="1130300">
              <a:defRPr>
                <a:solidFill>
                  <a:srgbClr val="FFFFFF"/>
                </a:solidFill>
                <a:latin typeface="Avenir Next Regular"/>
                <a:ea typeface="Avenir Next Regular"/>
                <a:cs typeface="Avenir Next Regular"/>
                <a:sym typeface="Avenir Next Regular"/>
              </a:defRPr>
            </a:pPr>
            <a:r>
              <a:t>Vors. Schulleiter*in</a:t>
            </a:r>
          </a:p>
        </p:txBody>
      </p:sp>
      <p:sp>
        <p:nvSpPr>
          <p:cNvPr id="366" name="Schülerrat…"/>
          <p:cNvSpPr/>
          <p:nvPr/>
        </p:nvSpPr>
        <p:spPr>
          <a:xfrm>
            <a:off x="8415455" y="7626798"/>
            <a:ext cx="2513609" cy="1066134"/>
          </a:xfrm>
          <a:prstGeom prst="rect">
            <a:avLst/>
          </a:prstGeom>
          <a:solidFill>
            <a:srgbClr val="836BB7"/>
          </a:solidFill>
          <a:ln w="50800">
            <a:solidFill>
              <a:srgbClr val="FFFFFF"/>
            </a:solidFill>
            <a:miter lim="400000"/>
          </a:ln>
          <a:extLst>
            <a:ext uri="{C572A759-6A51-4108-AA02-DFA0A04FC94B}">
              <ma14:wrappingTextBoxFlag xmlns:ma14="http://schemas.microsoft.com/office/mac/drawingml/2011/main" val="1"/>
            </a:ext>
          </a:extLst>
        </p:spPr>
        <p:txBody>
          <a:bodyPr lIns="50800" tIns="50800" rIns="50800" bIns="50800" anchor="ctr"/>
          <a:lstStyle/>
          <a:p>
            <a:pPr defTabSz="1130300">
              <a:defRPr b="1" sz="1900">
                <a:solidFill>
                  <a:srgbClr val="FFFFFF"/>
                </a:solidFill>
                <a:latin typeface="Avenir Next Regular"/>
                <a:ea typeface="Avenir Next Regular"/>
                <a:cs typeface="Avenir Next Regular"/>
                <a:sym typeface="Avenir Next Regular"/>
              </a:defRPr>
            </a:pPr>
            <a:r>
              <a:t>Schülerrat </a:t>
            </a:r>
          </a:p>
          <a:p>
            <a:pPr defTabSz="1130300">
              <a:defRPr b="1" sz="1900">
                <a:solidFill>
                  <a:srgbClr val="FFFFFF"/>
                </a:solidFill>
                <a:latin typeface="Avenir Next Regular"/>
                <a:ea typeface="Avenir Next Regular"/>
                <a:cs typeface="Avenir Next Regular"/>
                <a:sym typeface="Avenir Next Regular"/>
              </a:defRPr>
            </a:pPr>
          </a:p>
          <a:p>
            <a:pPr defTabSz="1130300">
              <a:defRPr>
                <a:solidFill>
                  <a:srgbClr val="FFFFFF"/>
                </a:solidFill>
                <a:latin typeface="Avenir Next Regular"/>
                <a:ea typeface="Avenir Next Regular"/>
                <a:cs typeface="Avenir Next Regular"/>
                <a:sym typeface="Avenir Next Regular"/>
              </a:defRPr>
            </a:pPr>
            <a:r>
              <a:t>Vors. Schulsprecher*in</a:t>
            </a:r>
          </a:p>
        </p:txBody>
      </p:sp>
      <p:sp>
        <p:nvSpPr>
          <p:cNvPr id="367" name="Gesamtkonferenz…"/>
          <p:cNvSpPr/>
          <p:nvPr/>
        </p:nvSpPr>
        <p:spPr>
          <a:xfrm>
            <a:off x="8415455" y="2737298"/>
            <a:ext cx="2513609" cy="1066134"/>
          </a:xfrm>
          <a:prstGeom prst="rect">
            <a:avLst/>
          </a:prstGeom>
          <a:solidFill>
            <a:srgbClr val="AE0428"/>
          </a:solidFill>
          <a:ln w="50800">
            <a:solidFill>
              <a:srgbClr val="FFFFFF"/>
            </a:solidFill>
            <a:miter lim="400000"/>
          </a:ln>
          <a:extLst>
            <a:ext uri="{C572A759-6A51-4108-AA02-DFA0A04FC94B}">
              <ma14:wrappingTextBoxFlag xmlns:ma14="http://schemas.microsoft.com/office/mac/drawingml/2011/main" val="1"/>
            </a:ext>
          </a:extLst>
        </p:spPr>
        <p:txBody>
          <a:bodyPr lIns="50800" tIns="50800" rIns="50800" bIns="50800" anchor="ctr"/>
          <a:lstStyle/>
          <a:p>
            <a:pPr defTabSz="1130300">
              <a:defRPr b="1" sz="1900">
                <a:solidFill>
                  <a:srgbClr val="FFFFFF"/>
                </a:solidFill>
                <a:latin typeface="Avenir Next Regular"/>
                <a:ea typeface="Avenir Next Regular"/>
                <a:cs typeface="Avenir Next Regular"/>
                <a:sym typeface="Avenir Next Regular"/>
              </a:defRPr>
            </a:pPr>
            <a:r>
              <a:t>Gesamtkonferenz</a:t>
            </a:r>
          </a:p>
          <a:p>
            <a:pPr defTabSz="1130300">
              <a:defRPr>
                <a:solidFill>
                  <a:srgbClr val="FFFFFF"/>
                </a:solidFill>
                <a:latin typeface="Avenir Next Regular"/>
                <a:ea typeface="Avenir Next Regular"/>
                <a:cs typeface="Avenir Next Regular"/>
                <a:sym typeface="Avenir Next Regular"/>
              </a:defRPr>
            </a:pPr>
            <a:r>
              <a:t>Alle Lehrkräfte</a:t>
            </a:r>
          </a:p>
          <a:p>
            <a:pPr defTabSz="1130300">
              <a:defRPr>
                <a:solidFill>
                  <a:srgbClr val="FFFFFF"/>
                </a:solidFill>
                <a:latin typeface="Avenir Next Regular"/>
                <a:ea typeface="Avenir Next Regular"/>
                <a:cs typeface="Avenir Next Regular"/>
                <a:sym typeface="Avenir Next Regular"/>
              </a:defRPr>
            </a:pPr>
            <a:r>
              <a:t>Vors. Schulleiter*in</a:t>
            </a:r>
          </a:p>
        </p:txBody>
      </p:sp>
      <p:sp>
        <p:nvSpPr>
          <p:cNvPr id="385" name="Verbindungslinie"/>
          <p:cNvSpPr/>
          <p:nvPr/>
        </p:nvSpPr>
        <p:spPr>
          <a:xfrm>
            <a:off x="3985745" y="3922326"/>
            <a:ext cx="6030814" cy="4238149"/>
          </a:xfrm>
          <a:custGeom>
            <a:avLst/>
            <a:gdLst/>
            <a:ahLst/>
            <a:cxnLst>
              <a:cxn ang="0">
                <a:pos x="wd2" y="hd2"/>
              </a:cxn>
              <a:cxn ang="5400000">
                <a:pos x="wd2" y="hd2"/>
              </a:cxn>
              <a:cxn ang="10800000">
                <a:pos x="wd2" y="hd2"/>
              </a:cxn>
              <a:cxn ang="16200000">
                <a:pos x="wd2" y="hd2"/>
              </a:cxn>
            </a:cxnLst>
            <a:rect l="0" t="0" r="r" b="b"/>
            <a:pathLst>
              <a:path w="21334" h="20056" fill="norm" stroke="1" extrusionOk="0">
                <a:moveTo>
                  <a:pt x="0" y="19752"/>
                </a:moveTo>
                <a:cubicBezTo>
                  <a:pt x="14491" y="21600"/>
                  <a:pt x="21600" y="15016"/>
                  <a:pt x="21327" y="0"/>
                </a:cubicBezTo>
              </a:path>
            </a:pathLst>
          </a:custGeom>
          <a:ln w="177800">
            <a:solidFill>
              <a:schemeClr val="accent1">
                <a:hueOff val="114395"/>
                <a:lumOff val="-24975"/>
              </a:schemeClr>
            </a:solidFill>
            <a:miter lim="400000"/>
            <a:tailEnd type="triangle"/>
          </a:ln>
        </p:spPr>
        <p:txBody>
          <a:bodyPr/>
          <a:lstStyle/>
          <a:p>
            <a:pPr/>
          </a:p>
        </p:txBody>
      </p:sp>
      <p:sp>
        <p:nvSpPr>
          <p:cNvPr id="369" name="1. und 2. SEB Vorsitzende und 3 weitere…"/>
          <p:cNvSpPr txBox="1"/>
          <p:nvPr/>
        </p:nvSpPr>
        <p:spPr>
          <a:xfrm>
            <a:off x="9115698" y="4790121"/>
            <a:ext cx="2462694" cy="146751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a:solidFill>
                  <a:srgbClr val="FFFFFF"/>
                </a:solidFill>
              </a:defRPr>
            </a:pPr>
            <a:r>
              <a:t>1. und 2. SEB Vorsitzende und 3 weitere </a:t>
            </a:r>
          </a:p>
          <a:p>
            <a:pPr>
              <a:defRPr>
                <a:solidFill>
                  <a:srgbClr val="FFFFFF"/>
                </a:solidFill>
              </a:defRPr>
            </a:pPr>
            <a:r>
              <a:t>Mitglieder dürfen beratend teilnehmen (Ausnahmen: Personal/Noten)</a:t>
            </a:r>
          </a:p>
        </p:txBody>
      </p:sp>
      <p:sp>
        <p:nvSpPr>
          <p:cNvPr id="386" name="Verbindungslinie"/>
          <p:cNvSpPr/>
          <p:nvPr/>
        </p:nvSpPr>
        <p:spPr>
          <a:xfrm>
            <a:off x="7703933" y="3900913"/>
            <a:ext cx="1523413" cy="1652893"/>
          </a:xfrm>
          <a:custGeom>
            <a:avLst/>
            <a:gdLst/>
            <a:ahLst/>
            <a:cxnLst>
              <a:cxn ang="0">
                <a:pos x="wd2" y="hd2"/>
              </a:cxn>
              <a:cxn ang="5400000">
                <a:pos x="wd2" y="hd2"/>
              </a:cxn>
              <a:cxn ang="10800000">
                <a:pos x="wd2" y="hd2"/>
              </a:cxn>
              <a:cxn ang="16200000">
                <a:pos x="wd2" y="hd2"/>
              </a:cxn>
            </a:cxnLst>
            <a:rect l="0" t="0" r="r" b="b"/>
            <a:pathLst>
              <a:path w="21101" h="21600" fill="norm" stroke="1" extrusionOk="0">
                <a:moveTo>
                  <a:pt x="0" y="21600"/>
                </a:moveTo>
                <a:cubicBezTo>
                  <a:pt x="14576" y="14873"/>
                  <a:pt x="21600" y="7673"/>
                  <a:pt x="21073" y="0"/>
                </a:cubicBezTo>
              </a:path>
            </a:pathLst>
          </a:custGeom>
          <a:ln w="177800">
            <a:solidFill>
              <a:schemeClr val="accent1">
                <a:hueOff val="114395"/>
                <a:lumOff val="-24975"/>
              </a:schemeClr>
            </a:solidFill>
            <a:miter lim="400000"/>
            <a:tailEnd type="triangle"/>
          </a:ln>
        </p:spPr>
        <p:txBody>
          <a:bodyPr/>
          <a:lstStyle/>
          <a:p>
            <a:pPr/>
          </a:p>
        </p:txBody>
      </p:sp>
      <p:sp>
        <p:nvSpPr>
          <p:cNvPr id="371" name="Alle Mitglieder…"/>
          <p:cNvSpPr txBox="1"/>
          <p:nvPr/>
        </p:nvSpPr>
        <p:spPr>
          <a:xfrm>
            <a:off x="6708749" y="4115467"/>
            <a:ext cx="2462694" cy="78171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a:solidFill>
                  <a:srgbClr val="FFFFFF"/>
                </a:solidFill>
              </a:defRPr>
            </a:pPr>
            <a:r>
              <a:t>Alle Mitglieder</a:t>
            </a:r>
          </a:p>
          <a:p>
            <a:pPr>
              <a:defRPr>
                <a:solidFill>
                  <a:srgbClr val="FFFFFF"/>
                </a:solidFill>
              </a:defRPr>
            </a:pPr>
            <a:r>
              <a:t>dürfen beratend teilnehmen</a:t>
            </a:r>
          </a:p>
        </p:txBody>
      </p:sp>
      <p:sp>
        <p:nvSpPr>
          <p:cNvPr id="387" name="Verbindungslinie"/>
          <p:cNvSpPr/>
          <p:nvPr/>
        </p:nvSpPr>
        <p:spPr>
          <a:xfrm>
            <a:off x="3720553" y="6432258"/>
            <a:ext cx="1865786" cy="110048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cubicBezTo>
                  <a:pt x="17045" y="9784"/>
                  <a:pt x="9845" y="16984"/>
                  <a:pt x="0" y="21600"/>
                </a:cubicBezTo>
              </a:path>
            </a:pathLst>
          </a:custGeom>
          <a:ln w="177800">
            <a:solidFill>
              <a:schemeClr val="accent1">
                <a:hueOff val="114395"/>
                <a:lumOff val="-24975"/>
              </a:schemeClr>
            </a:solidFill>
            <a:miter lim="400000"/>
            <a:tailEnd type="triangle"/>
          </a:ln>
        </p:spPr>
        <p:txBody>
          <a:bodyPr/>
          <a:lstStyle/>
          <a:p>
            <a:pPr/>
          </a:p>
        </p:txBody>
      </p:sp>
      <p:sp>
        <p:nvSpPr>
          <p:cNvPr id="373" name="Alle Mitglieder…"/>
          <p:cNvSpPr txBox="1"/>
          <p:nvPr/>
        </p:nvSpPr>
        <p:spPr>
          <a:xfrm>
            <a:off x="3109986" y="6340118"/>
            <a:ext cx="2462694" cy="78171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a:solidFill>
                  <a:srgbClr val="FFFFFF"/>
                </a:solidFill>
              </a:defRPr>
            </a:pPr>
            <a:r>
              <a:t>Alle Mitglieder</a:t>
            </a:r>
          </a:p>
          <a:p>
            <a:pPr>
              <a:defRPr>
                <a:solidFill>
                  <a:srgbClr val="FFFFFF"/>
                </a:solidFill>
              </a:defRPr>
            </a:pPr>
            <a:r>
              <a:t>dürfen beratend teilnehmen</a:t>
            </a:r>
          </a:p>
        </p:txBody>
      </p:sp>
      <p:cxnSp>
        <p:nvCxnSpPr>
          <p:cNvPr id="374" name="Verbindungslinie"/>
          <p:cNvCxnSpPr>
            <a:stCxn id="363" idx="0"/>
            <a:endCxn id="367" idx="0"/>
          </p:cNvCxnSpPr>
          <p:nvPr/>
        </p:nvCxnSpPr>
        <p:spPr>
          <a:xfrm>
            <a:off x="2689922" y="3270365"/>
            <a:ext cx="6982338" cy="1"/>
          </a:xfrm>
          <a:prstGeom prst="straightConnector1">
            <a:avLst/>
          </a:prstGeom>
          <a:ln w="177800">
            <a:solidFill>
              <a:schemeClr val="accent5">
                <a:lumOff val="-29866"/>
              </a:schemeClr>
            </a:solidFill>
            <a:miter lim="400000"/>
            <a:tailEnd type="triangle"/>
          </a:ln>
        </p:spPr>
      </p:cxnSp>
      <p:sp>
        <p:nvSpPr>
          <p:cNvPr id="375" name="Vorsitz, lädt ein"/>
          <p:cNvSpPr txBox="1"/>
          <p:nvPr/>
        </p:nvSpPr>
        <p:spPr>
          <a:xfrm>
            <a:off x="4843173" y="2863024"/>
            <a:ext cx="2462694" cy="32451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a:solidFill>
                  <a:srgbClr val="FFFFFF"/>
                </a:solidFill>
              </a:defRPr>
            </a:lvl1pPr>
          </a:lstStyle>
          <a:p>
            <a:pPr/>
            <a:r>
              <a:t>Vorsitz, lädt ein</a:t>
            </a:r>
          </a:p>
        </p:txBody>
      </p:sp>
      <p:cxnSp>
        <p:nvCxnSpPr>
          <p:cNvPr id="376" name="Verbindungslinie"/>
          <p:cNvCxnSpPr>
            <a:stCxn id="363" idx="0"/>
            <a:endCxn id="365" idx="0"/>
          </p:cNvCxnSpPr>
          <p:nvPr/>
        </p:nvCxnSpPr>
        <p:spPr>
          <a:xfrm>
            <a:off x="2689922" y="3270365"/>
            <a:ext cx="3685478" cy="2544028"/>
          </a:xfrm>
          <a:prstGeom prst="straightConnector1">
            <a:avLst/>
          </a:prstGeom>
          <a:ln w="177800">
            <a:solidFill>
              <a:schemeClr val="accent5">
                <a:lumOff val="-29866"/>
              </a:schemeClr>
            </a:solidFill>
            <a:miter lim="400000"/>
            <a:tailEnd type="triangle"/>
          </a:ln>
        </p:spPr>
      </p:cxnSp>
      <p:sp>
        <p:nvSpPr>
          <p:cNvPr id="377" name="Vorsitz, lädt ein"/>
          <p:cNvSpPr txBox="1"/>
          <p:nvPr/>
        </p:nvSpPr>
        <p:spPr>
          <a:xfrm>
            <a:off x="3109986" y="4344067"/>
            <a:ext cx="2462694" cy="32451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a:solidFill>
                  <a:srgbClr val="FFFFFF"/>
                </a:solidFill>
              </a:defRPr>
            </a:lvl1pPr>
          </a:lstStyle>
          <a:p>
            <a:pPr/>
            <a:r>
              <a:t>Vorsitz, lädt ein</a:t>
            </a:r>
          </a:p>
        </p:txBody>
      </p:sp>
      <p:sp>
        <p:nvSpPr>
          <p:cNvPr id="378" name="Muss teilnehmen"/>
          <p:cNvSpPr txBox="1"/>
          <p:nvPr/>
        </p:nvSpPr>
        <p:spPr>
          <a:xfrm>
            <a:off x="215951" y="5361621"/>
            <a:ext cx="2462694" cy="32451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a:solidFill>
                  <a:srgbClr val="FFFFFF"/>
                </a:solidFill>
              </a:defRPr>
            </a:lvl1pPr>
          </a:lstStyle>
          <a:p>
            <a:pPr/>
            <a:r>
              <a:t>Muss teilnehmen</a:t>
            </a:r>
          </a:p>
        </p:txBody>
      </p:sp>
      <p:sp>
        <p:nvSpPr>
          <p:cNvPr id="388" name="Verbindungslinie"/>
          <p:cNvSpPr/>
          <p:nvPr/>
        </p:nvSpPr>
        <p:spPr>
          <a:xfrm>
            <a:off x="2326483" y="3847283"/>
            <a:ext cx="284730" cy="3728041"/>
          </a:xfrm>
          <a:custGeom>
            <a:avLst/>
            <a:gdLst/>
            <a:ahLst/>
            <a:cxnLst>
              <a:cxn ang="0">
                <a:pos x="wd2" y="hd2"/>
              </a:cxn>
              <a:cxn ang="5400000">
                <a:pos x="wd2" y="hd2"/>
              </a:cxn>
              <a:cxn ang="10800000">
                <a:pos x="wd2" y="hd2"/>
              </a:cxn>
              <a:cxn ang="16200000">
                <a:pos x="wd2" y="hd2"/>
              </a:cxn>
            </a:cxnLst>
            <a:rect l="0" t="0" r="r" b="b"/>
            <a:pathLst>
              <a:path w="16622" h="21600" fill="norm" stroke="1" extrusionOk="0">
                <a:moveTo>
                  <a:pt x="16622" y="0"/>
                </a:moveTo>
                <a:cubicBezTo>
                  <a:pt x="-2010" y="6972"/>
                  <a:pt x="-4978" y="14172"/>
                  <a:pt x="7718" y="21600"/>
                </a:cubicBezTo>
              </a:path>
            </a:pathLst>
          </a:custGeom>
          <a:ln w="177800">
            <a:solidFill>
              <a:schemeClr val="accent5">
                <a:lumOff val="-29866"/>
              </a:schemeClr>
            </a:solidFill>
            <a:miter lim="400000"/>
            <a:tailEnd type="triangle"/>
          </a:ln>
        </p:spPr>
        <p:txBody>
          <a:bodyPr/>
          <a:lstStyle/>
          <a:p>
            <a:pPr/>
          </a:p>
        </p:txBody>
      </p:sp>
      <p:sp>
        <p:nvSpPr>
          <p:cNvPr id="389" name="Verbindungslinie"/>
          <p:cNvSpPr/>
          <p:nvPr/>
        </p:nvSpPr>
        <p:spPr>
          <a:xfrm>
            <a:off x="4024409" y="8187020"/>
            <a:ext cx="4296080" cy="627372"/>
          </a:xfrm>
          <a:custGeom>
            <a:avLst/>
            <a:gdLst/>
            <a:ahLst/>
            <a:cxnLst>
              <a:cxn ang="0">
                <a:pos x="wd2" y="hd2"/>
              </a:cxn>
              <a:cxn ang="5400000">
                <a:pos x="wd2" y="hd2"/>
              </a:cxn>
              <a:cxn ang="10800000">
                <a:pos x="wd2" y="hd2"/>
              </a:cxn>
              <a:cxn ang="16200000">
                <a:pos x="wd2" y="hd2"/>
              </a:cxn>
            </a:cxnLst>
            <a:rect l="0" t="0" r="r" b="b"/>
            <a:pathLst>
              <a:path w="21600" h="17529" fill="norm" stroke="1" extrusionOk="0">
                <a:moveTo>
                  <a:pt x="21600" y="0"/>
                </a:moveTo>
                <a:cubicBezTo>
                  <a:pt x="15478" y="16936"/>
                  <a:pt x="8278" y="21600"/>
                  <a:pt x="0" y="13991"/>
                </a:cubicBezTo>
              </a:path>
            </a:pathLst>
          </a:custGeom>
          <a:ln w="177800">
            <a:solidFill>
              <a:schemeClr val="accent1">
                <a:hueOff val="114395"/>
                <a:lumOff val="-24975"/>
              </a:schemeClr>
            </a:solidFill>
            <a:miter lim="400000"/>
            <a:tailEnd type="triangle"/>
          </a:ln>
        </p:spPr>
        <p:txBody>
          <a:bodyPr/>
          <a:lstStyle/>
          <a:p>
            <a:pPr/>
          </a:p>
        </p:txBody>
      </p:sp>
      <p:sp>
        <p:nvSpPr>
          <p:cNvPr id="381" name="Schülervertreter sollten teilnehmen, bei „geeigneten“ Themen"/>
          <p:cNvSpPr txBox="1"/>
          <p:nvPr/>
        </p:nvSpPr>
        <p:spPr>
          <a:xfrm>
            <a:off x="5505144" y="8278243"/>
            <a:ext cx="2462695" cy="101031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a:solidFill>
                  <a:srgbClr val="FFFFFF"/>
                </a:solidFill>
              </a:defRPr>
            </a:lvl1pPr>
          </a:lstStyle>
          <a:p>
            <a:pPr/>
            <a:r>
              <a:t>Schülervertreter sollten teilnehmen, bei „geeigneten“ Themen </a:t>
            </a:r>
          </a:p>
        </p:txBody>
      </p:sp>
      <p:sp>
        <p:nvSpPr>
          <p:cNvPr id="390" name="Verbindungslinie"/>
          <p:cNvSpPr/>
          <p:nvPr/>
        </p:nvSpPr>
        <p:spPr>
          <a:xfrm>
            <a:off x="7701239" y="6247182"/>
            <a:ext cx="2123572" cy="1327341"/>
          </a:xfrm>
          <a:custGeom>
            <a:avLst/>
            <a:gdLst/>
            <a:ahLst/>
            <a:cxnLst>
              <a:cxn ang="0">
                <a:pos x="wd2" y="hd2"/>
              </a:cxn>
              <a:cxn ang="5400000">
                <a:pos x="wd2" y="hd2"/>
              </a:cxn>
              <a:cxn ang="10800000">
                <a:pos x="wd2" y="hd2"/>
              </a:cxn>
              <a:cxn ang="16200000">
                <a:pos x="wd2" y="hd2"/>
              </a:cxn>
            </a:cxnLst>
            <a:rect l="0" t="0" r="r" b="b"/>
            <a:pathLst>
              <a:path w="21600" h="21135" fill="norm" stroke="1" extrusionOk="0">
                <a:moveTo>
                  <a:pt x="0" y="24"/>
                </a:moveTo>
                <a:cubicBezTo>
                  <a:pt x="10622" y="-465"/>
                  <a:pt x="17822" y="6572"/>
                  <a:pt x="21600" y="21135"/>
                </a:cubicBezTo>
              </a:path>
            </a:pathLst>
          </a:custGeom>
          <a:ln w="177800">
            <a:solidFill>
              <a:schemeClr val="accent1">
                <a:hueOff val="114395"/>
                <a:lumOff val="-24975"/>
              </a:schemeClr>
            </a:solidFill>
            <a:miter lim="400000"/>
            <a:tailEnd type="triangle"/>
          </a:ln>
        </p:spPr>
        <p:txBody>
          <a:bodyPr/>
          <a:lstStyle/>
          <a:p>
            <a:pPr/>
          </a:p>
        </p:txBody>
      </p:sp>
      <p:sp>
        <p:nvSpPr>
          <p:cNvPr id="383" name="Alle Mitglieder…"/>
          <p:cNvSpPr txBox="1"/>
          <p:nvPr/>
        </p:nvSpPr>
        <p:spPr>
          <a:xfrm>
            <a:off x="6514714" y="6340118"/>
            <a:ext cx="2462694" cy="78171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a:solidFill>
                  <a:srgbClr val="FFFFFF"/>
                </a:solidFill>
              </a:defRPr>
            </a:pPr>
            <a:r>
              <a:t>Alle Mitglieder</a:t>
            </a:r>
          </a:p>
          <a:p>
            <a:pPr>
              <a:defRPr>
                <a:solidFill>
                  <a:srgbClr val="FFFFFF"/>
                </a:solidFill>
              </a:defRPr>
            </a:pPr>
            <a:r>
              <a:t>dürfen beratend teilnehmen</a:t>
            </a:r>
          </a:p>
        </p:txBody>
      </p:sp>
      <p:sp>
        <p:nvSpPr>
          <p:cNvPr id="384"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92" name="Abgerundetes Rechteck"/>
          <p:cNvSpPr/>
          <p:nvPr/>
        </p:nvSpPr>
        <p:spPr>
          <a:xfrm>
            <a:off x="827197" y="8128974"/>
            <a:ext cx="7562707" cy="1356879"/>
          </a:xfrm>
          <a:prstGeom prst="roundRect">
            <a:avLst>
              <a:gd name="adj" fmla="val 39869"/>
            </a:avLst>
          </a:prstGeom>
          <a:solidFill>
            <a:schemeClr val="accent3">
              <a:hueOff val="914338"/>
              <a:satOff val="31515"/>
              <a:lumOff val="-30790"/>
            </a:schemeClr>
          </a:solidFill>
          <a:ln w="12700">
            <a:miter lim="400000"/>
          </a:ln>
        </p:spPr>
        <p:txBody>
          <a:bodyPr lIns="50800" tIns="50800" rIns="50800" bIns="50800" anchor="ctr"/>
          <a:lstStyle/>
          <a:p>
            <a:pPr defTabSz="584200">
              <a:defRPr sz="2200">
                <a:solidFill>
                  <a:srgbClr val="FFFFFF"/>
                </a:solidFill>
                <a:latin typeface="Helvetica Neue Medium"/>
                <a:ea typeface="Helvetica Neue Medium"/>
                <a:cs typeface="Helvetica Neue Medium"/>
                <a:sym typeface="Helvetica Neue Medium"/>
              </a:defRPr>
            </a:pPr>
          </a:p>
        </p:txBody>
      </p:sp>
      <p:sp>
        <p:nvSpPr>
          <p:cNvPr id="393" name="Abgerundetes Rechteck"/>
          <p:cNvSpPr/>
          <p:nvPr/>
        </p:nvSpPr>
        <p:spPr>
          <a:xfrm>
            <a:off x="4806440" y="6670793"/>
            <a:ext cx="4939462" cy="1227864"/>
          </a:xfrm>
          <a:prstGeom prst="roundRect">
            <a:avLst>
              <a:gd name="adj" fmla="val 44059"/>
            </a:avLst>
          </a:prstGeom>
          <a:solidFill>
            <a:schemeClr val="accent5">
              <a:lumOff val="-29866"/>
            </a:schemeClr>
          </a:solidFill>
          <a:ln w="12700">
            <a:miter lim="400000"/>
          </a:ln>
        </p:spPr>
        <p:txBody>
          <a:bodyPr lIns="50800" tIns="50800" rIns="50800" bIns="50800" anchor="ctr"/>
          <a:lstStyle/>
          <a:p>
            <a:pPr defTabSz="584200">
              <a:defRPr sz="2200">
                <a:solidFill>
                  <a:srgbClr val="FFFFFF"/>
                </a:solidFill>
                <a:latin typeface="Helvetica Neue Medium"/>
                <a:ea typeface="Helvetica Neue Medium"/>
                <a:cs typeface="Helvetica Neue Medium"/>
                <a:sym typeface="Helvetica Neue Medium"/>
              </a:defRPr>
            </a:pPr>
          </a:p>
        </p:txBody>
      </p:sp>
      <p:sp>
        <p:nvSpPr>
          <p:cNvPr id="394" name="Abgerundetes Rechteck"/>
          <p:cNvSpPr/>
          <p:nvPr/>
        </p:nvSpPr>
        <p:spPr>
          <a:xfrm>
            <a:off x="4783379" y="2315452"/>
            <a:ext cx="3606525" cy="4058583"/>
          </a:xfrm>
          <a:prstGeom prst="roundRect">
            <a:avLst>
              <a:gd name="adj" fmla="val 15000"/>
            </a:avLst>
          </a:prstGeom>
          <a:solidFill>
            <a:schemeClr val="accent1">
              <a:hueOff val="114395"/>
              <a:lumOff val="-24975"/>
            </a:schemeClr>
          </a:solidFill>
          <a:ln w="12700">
            <a:miter lim="400000"/>
          </a:ln>
        </p:spPr>
        <p:txBody>
          <a:bodyPr lIns="50800" tIns="50800" rIns="50800" bIns="50800" anchor="ctr"/>
          <a:lstStyle/>
          <a:p>
            <a:pPr defTabSz="584200">
              <a:defRPr sz="2200">
                <a:solidFill>
                  <a:srgbClr val="FFFFFF"/>
                </a:solidFill>
                <a:latin typeface="Helvetica Neue Medium"/>
                <a:ea typeface="Helvetica Neue Medium"/>
                <a:cs typeface="Helvetica Neue Medium"/>
                <a:sym typeface="Helvetica Neue Medium"/>
              </a:defRPr>
            </a:pPr>
          </a:p>
        </p:txBody>
      </p:sp>
      <p:sp>
        <p:nvSpPr>
          <p:cNvPr id="395" name="Abgerundetes Rechteck"/>
          <p:cNvSpPr/>
          <p:nvPr/>
        </p:nvSpPr>
        <p:spPr>
          <a:xfrm>
            <a:off x="8830281" y="2315452"/>
            <a:ext cx="3606524" cy="7284488"/>
          </a:xfrm>
          <a:prstGeom prst="roundRect">
            <a:avLst>
              <a:gd name="adj" fmla="val 15000"/>
            </a:avLst>
          </a:prstGeom>
          <a:solidFill>
            <a:schemeClr val="accent5">
              <a:lumOff val="-29866"/>
            </a:schemeClr>
          </a:solidFill>
          <a:ln w="12700">
            <a:miter lim="400000"/>
          </a:ln>
        </p:spPr>
        <p:txBody>
          <a:bodyPr lIns="50800" tIns="50800" rIns="50800" bIns="50800" anchor="ctr"/>
          <a:lstStyle/>
          <a:p>
            <a:pPr defTabSz="584200">
              <a:defRPr sz="2200">
                <a:solidFill>
                  <a:srgbClr val="FFFFFF"/>
                </a:solidFill>
                <a:latin typeface="Helvetica Neue Medium"/>
                <a:ea typeface="Helvetica Neue Medium"/>
                <a:cs typeface="Helvetica Neue Medium"/>
                <a:sym typeface="Helvetica Neue Medium"/>
              </a:defRPr>
            </a:pPr>
          </a:p>
        </p:txBody>
      </p:sp>
      <p:sp>
        <p:nvSpPr>
          <p:cNvPr id="396" name="Abgerundetes Rechteck"/>
          <p:cNvSpPr/>
          <p:nvPr/>
        </p:nvSpPr>
        <p:spPr>
          <a:xfrm>
            <a:off x="723778" y="2315452"/>
            <a:ext cx="3606524" cy="7174880"/>
          </a:xfrm>
          <a:prstGeom prst="roundRect">
            <a:avLst>
              <a:gd name="adj" fmla="val 15000"/>
            </a:avLst>
          </a:prstGeom>
          <a:solidFill>
            <a:schemeClr val="accent3">
              <a:hueOff val="914338"/>
              <a:satOff val="31515"/>
              <a:lumOff val="-30790"/>
            </a:schemeClr>
          </a:solidFill>
          <a:ln w="12700">
            <a:miter lim="400000"/>
          </a:ln>
        </p:spPr>
        <p:txBody>
          <a:bodyPr lIns="50800" tIns="50800" rIns="50800" bIns="50800" anchor="ctr"/>
          <a:lstStyle/>
          <a:p>
            <a:pPr defTabSz="584200">
              <a:defRPr sz="2200">
                <a:solidFill>
                  <a:srgbClr val="FFFFFF"/>
                </a:solidFill>
                <a:latin typeface="Helvetica Neue Medium"/>
                <a:ea typeface="Helvetica Neue Medium"/>
                <a:cs typeface="Helvetica Neue Medium"/>
                <a:sym typeface="Helvetica Neue Medium"/>
              </a:defRPr>
            </a:pPr>
          </a:p>
        </p:txBody>
      </p:sp>
      <p:sp>
        <p:nvSpPr>
          <p:cNvPr id="397" name="Entscheidungsrechte"/>
          <p:cNvSpPr txBox="1"/>
          <p:nvPr>
            <p:ph type="body" idx="21"/>
          </p:nvPr>
        </p:nvSpPr>
        <p:spPr>
          <a:prstGeom prst="rect">
            <a:avLst/>
          </a:prstGeom>
          <a:extLst>
            <a:ext uri="{C572A759-6A51-4108-AA02-DFA0A04FC94B}">
              <ma14:wrappingTextBoxFlag xmlns:ma14="http://schemas.microsoft.com/office/mac/drawingml/2011/main" val="1"/>
            </a:ext>
          </a:extLst>
        </p:spPr>
        <p:txBody>
          <a:bodyPr/>
          <a:lstStyle/>
          <a:p>
            <a:pPr/>
            <a:r>
              <a:t>Entscheidungsrechte</a:t>
            </a:r>
          </a:p>
        </p:txBody>
      </p:sp>
      <p:sp>
        <p:nvSpPr>
          <p:cNvPr id="398" name="Schulkonferenz"/>
          <p:cNvSpPr txBox="1"/>
          <p:nvPr>
            <p:ph type="title"/>
          </p:nvPr>
        </p:nvSpPr>
        <p:spPr>
          <a:xfrm>
            <a:off x="698500" y="439092"/>
            <a:ext cx="11607800" cy="1016001"/>
          </a:xfrm>
          <a:prstGeom prst="rect">
            <a:avLst/>
          </a:prstGeom>
        </p:spPr>
        <p:txBody>
          <a:bodyPr/>
          <a:lstStyle>
            <a:lvl1pPr defTabSz="1716590">
              <a:defRPr spc="-118" sz="5940"/>
            </a:lvl1pPr>
          </a:lstStyle>
          <a:p>
            <a:pPr/>
            <a:r>
              <a:t>Schulkonferenz</a:t>
            </a:r>
          </a:p>
        </p:txBody>
      </p:sp>
      <p:grpSp>
        <p:nvGrpSpPr>
          <p:cNvPr id="426" name="Gruppieren"/>
          <p:cNvGrpSpPr/>
          <p:nvPr/>
        </p:nvGrpSpPr>
        <p:grpSpPr>
          <a:xfrm>
            <a:off x="983075" y="2635867"/>
            <a:ext cx="3087930" cy="6622951"/>
            <a:chOff x="-63500" y="-38100"/>
            <a:chExt cx="3087928" cy="6622951"/>
          </a:xfrm>
        </p:grpSpPr>
        <p:grpSp>
          <p:nvGrpSpPr>
            <p:cNvPr id="401" name="Schulprogramm (§ 127b)"/>
            <p:cNvGrpSpPr/>
            <p:nvPr/>
          </p:nvGrpSpPr>
          <p:grpSpPr>
            <a:xfrm>
              <a:off x="-63500" y="-38101"/>
              <a:ext cx="3087929" cy="515012"/>
              <a:chOff x="0" y="0"/>
              <a:chExt cx="3087928" cy="515010"/>
            </a:xfrm>
          </p:grpSpPr>
          <p:sp>
            <p:nvSpPr>
              <p:cNvPr id="400" name="Schulprogramm (§ 127b)"/>
              <p:cNvSpPr txBox="1"/>
              <p:nvPr/>
            </p:nvSpPr>
            <p:spPr>
              <a:xfrm>
                <a:off x="63500" y="38100"/>
                <a:ext cx="2960929" cy="349911"/>
              </a:xfrm>
              <a:prstGeom prst="rect">
                <a:avLst/>
              </a:prstGeom>
              <a:solidFill>
                <a:schemeClr val="accent3">
                  <a:hueOff val="914338"/>
                  <a:satOff val="31515"/>
                  <a:lumOff val="-30790"/>
                </a:schemeClr>
              </a:solid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a:solidFill>
                      <a:srgbClr val="FFFFFF"/>
                    </a:solidFill>
                  </a:defRPr>
                </a:lvl1pPr>
              </a:lstStyle>
              <a:p>
                <a:pPr/>
                <a:r>
                  <a:t>Schulprogramm (§ 127b)</a:t>
                </a:r>
              </a:p>
            </p:txBody>
          </p:sp>
          <p:pic>
            <p:nvPicPr>
              <p:cNvPr id="399" name="Schulprogramm (§ 127b) Schulprogramm (§ 127b)" descr="Schulprogramm (§ 127b) Schulprogramm (§ 127b)"/>
              <p:cNvPicPr>
                <a:picLocks noChangeAspect="0"/>
              </p:cNvPicPr>
              <p:nvPr/>
            </p:nvPicPr>
            <p:blipFill>
              <a:blip r:embed="rId2">
                <a:extLst/>
              </a:blip>
              <a:stretch>
                <a:fillRect/>
              </a:stretch>
            </p:blipFill>
            <p:spPr>
              <a:xfrm>
                <a:off x="0" y="0"/>
                <a:ext cx="3087929" cy="515011"/>
              </a:xfrm>
              <a:prstGeom prst="rect">
                <a:avLst/>
              </a:prstGeom>
              <a:effectLst/>
            </p:spPr>
          </p:pic>
        </p:grpSp>
        <p:grpSp>
          <p:nvGrpSpPr>
            <p:cNvPr id="404" name="Grundsätze für…"/>
            <p:cNvGrpSpPr/>
            <p:nvPr/>
          </p:nvGrpSpPr>
          <p:grpSpPr>
            <a:xfrm>
              <a:off x="-63500" y="509492"/>
              <a:ext cx="3087929" cy="743611"/>
              <a:chOff x="0" y="0"/>
              <a:chExt cx="3087928" cy="743610"/>
            </a:xfrm>
          </p:grpSpPr>
          <p:sp>
            <p:nvSpPr>
              <p:cNvPr id="403" name="Grundsätze für…"/>
              <p:cNvSpPr txBox="1"/>
              <p:nvPr/>
            </p:nvSpPr>
            <p:spPr>
              <a:xfrm>
                <a:off x="63500" y="38100"/>
                <a:ext cx="2960929" cy="578511"/>
              </a:xfrm>
              <a:prstGeom prst="rect">
                <a:avLst/>
              </a:prstGeom>
              <a:solidFill>
                <a:schemeClr val="accent3">
                  <a:hueOff val="914338"/>
                  <a:satOff val="31515"/>
                  <a:lumOff val="-30790"/>
                </a:schemeClr>
              </a:solid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defRPr>
                    <a:solidFill>
                      <a:srgbClr val="FFFFFF"/>
                    </a:solidFill>
                  </a:defRPr>
                </a:pPr>
                <a:r>
                  <a:t>Grundsätze für </a:t>
                </a:r>
              </a:p>
              <a:p>
                <a:pPr>
                  <a:defRPr>
                    <a:solidFill>
                      <a:srgbClr val="FFFFFF"/>
                    </a:solidFill>
                  </a:defRPr>
                </a:pPr>
                <a:r>
                  <a:t>freiwillige Betreuungsangebote</a:t>
                </a:r>
              </a:p>
            </p:txBody>
          </p:sp>
          <p:pic>
            <p:nvPicPr>
              <p:cNvPr id="402" name="Grundsätze für… Grundsätze für freiwillige Betreuungsangebote" descr="Grundsätze für… Grundsätze für freiwillige Betreuungsangebote"/>
              <p:cNvPicPr>
                <a:picLocks noChangeAspect="0"/>
              </p:cNvPicPr>
              <p:nvPr/>
            </p:nvPicPr>
            <p:blipFill>
              <a:blip r:embed="rId3">
                <a:extLst/>
              </a:blip>
              <a:stretch>
                <a:fillRect/>
              </a:stretch>
            </p:blipFill>
            <p:spPr>
              <a:xfrm>
                <a:off x="0" y="0"/>
                <a:ext cx="3087929" cy="743611"/>
              </a:xfrm>
              <a:prstGeom prst="rect">
                <a:avLst/>
              </a:prstGeom>
              <a:effectLst/>
            </p:spPr>
          </p:pic>
        </p:grpSp>
        <p:grpSp>
          <p:nvGrpSpPr>
            <p:cNvPr id="407" name="Verpflichtung zur Teilnahme…"/>
            <p:cNvGrpSpPr/>
            <p:nvPr/>
          </p:nvGrpSpPr>
          <p:grpSpPr>
            <a:xfrm>
              <a:off x="-63500" y="1272985"/>
              <a:ext cx="3087929" cy="743611"/>
              <a:chOff x="0" y="0"/>
              <a:chExt cx="3087928" cy="743610"/>
            </a:xfrm>
          </p:grpSpPr>
          <p:sp>
            <p:nvSpPr>
              <p:cNvPr id="406" name="Verpflichtung zur Teilnahme…"/>
              <p:cNvSpPr txBox="1"/>
              <p:nvPr/>
            </p:nvSpPr>
            <p:spPr>
              <a:xfrm>
                <a:off x="63500" y="38100"/>
                <a:ext cx="2960929" cy="578511"/>
              </a:xfrm>
              <a:prstGeom prst="rect">
                <a:avLst/>
              </a:prstGeom>
              <a:solidFill>
                <a:schemeClr val="accent3">
                  <a:hueOff val="914338"/>
                  <a:satOff val="31515"/>
                  <a:lumOff val="-30790"/>
                </a:schemeClr>
              </a:solid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defRPr>
                    <a:solidFill>
                      <a:srgbClr val="FFFFFF"/>
                    </a:solidFill>
                  </a:defRPr>
                </a:pPr>
                <a:r>
                  <a:t>Verpflichtung zur Teilnahme</a:t>
                </a:r>
              </a:p>
              <a:p>
                <a:pPr>
                  <a:defRPr>
                    <a:solidFill>
                      <a:srgbClr val="FFFFFF"/>
                    </a:solidFill>
                  </a:defRPr>
                </a:pPr>
                <a:r>
                  <a:t>an Ganztagesangeboten</a:t>
                </a:r>
              </a:p>
            </p:txBody>
          </p:sp>
          <p:pic>
            <p:nvPicPr>
              <p:cNvPr id="405" name="Verpflichtung zur Teilnahme… Verpflichtung zur Teilnahmean Ganztagesangeboten" descr="Verpflichtung zur Teilnahme… Verpflichtung zur Teilnahmean Ganztagesangeboten"/>
              <p:cNvPicPr>
                <a:picLocks noChangeAspect="0"/>
              </p:cNvPicPr>
              <p:nvPr/>
            </p:nvPicPr>
            <p:blipFill>
              <a:blip r:embed="rId3">
                <a:extLst/>
              </a:blip>
              <a:stretch>
                <a:fillRect/>
              </a:stretch>
            </p:blipFill>
            <p:spPr>
              <a:xfrm>
                <a:off x="0" y="0"/>
                <a:ext cx="3087929" cy="743611"/>
              </a:xfrm>
              <a:prstGeom prst="rect">
                <a:avLst/>
              </a:prstGeom>
              <a:effectLst/>
            </p:spPr>
          </p:pic>
        </p:grpSp>
        <p:grpSp>
          <p:nvGrpSpPr>
            <p:cNvPr id="410" name="Antrag auf Ganztagsschule"/>
            <p:cNvGrpSpPr/>
            <p:nvPr/>
          </p:nvGrpSpPr>
          <p:grpSpPr>
            <a:xfrm>
              <a:off x="-63500" y="2023777"/>
              <a:ext cx="3087929" cy="515012"/>
              <a:chOff x="0" y="0"/>
              <a:chExt cx="3087928" cy="515010"/>
            </a:xfrm>
          </p:grpSpPr>
          <p:sp>
            <p:nvSpPr>
              <p:cNvPr id="409" name="Antrag auf Ganztagsschule"/>
              <p:cNvSpPr txBox="1"/>
              <p:nvPr/>
            </p:nvSpPr>
            <p:spPr>
              <a:xfrm>
                <a:off x="63500" y="38100"/>
                <a:ext cx="2960929" cy="349911"/>
              </a:xfrm>
              <a:prstGeom prst="rect">
                <a:avLst/>
              </a:prstGeom>
              <a:solidFill>
                <a:schemeClr val="accent3">
                  <a:hueOff val="914338"/>
                  <a:satOff val="31515"/>
                  <a:lumOff val="-30790"/>
                </a:schemeClr>
              </a:solid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a:solidFill>
                      <a:srgbClr val="FFFFFF"/>
                    </a:solidFill>
                  </a:defRPr>
                </a:lvl1pPr>
              </a:lstStyle>
              <a:p>
                <a:pPr/>
                <a:r>
                  <a:t>Antrag auf Ganztagsschule</a:t>
                </a:r>
              </a:p>
            </p:txBody>
          </p:sp>
          <p:pic>
            <p:nvPicPr>
              <p:cNvPr id="408" name="Antrag auf Ganztagsschule Antrag auf Ganztagsschule" descr="Antrag auf Ganztagsschule Antrag auf Ganztagsschule"/>
              <p:cNvPicPr>
                <a:picLocks noChangeAspect="0"/>
              </p:cNvPicPr>
              <p:nvPr/>
            </p:nvPicPr>
            <p:blipFill>
              <a:blip r:embed="rId2">
                <a:extLst/>
              </a:blip>
              <a:stretch>
                <a:fillRect/>
              </a:stretch>
            </p:blipFill>
            <p:spPr>
              <a:xfrm>
                <a:off x="0" y="0"/>
                <a:ext cx="3087929" cy="515011"/>
              </a:xfrm>
              <a:prstGeom prst="rect">
                <a:avLst/>
              </a:prstGeom>
              <a:effectLst/>
            </p:spPr>
          </p:pic>
        </p:grpSp>
        <p:grpSp>
          <p:nvGrpSpPr>
            <p:cNvPr id="413" name="Art, Umfang u.…"/>
            <p:cNvGrpSpPr/>
            <p:nvPr/>
          </p:nvGrpSpPr>
          <p:grpSpPr>
            <a:xfrm>
              <a:off x="-63500" y="2558670"/>
              <a:ext cx="3087929" cy="972211"/>
              <a:chOff x="0" y="0"/>
              <a:chExt cx="3087928" cy="972210"/>
            </a:xfrm>
          </p:grpSpPr>
          <p:sp>
            <p:nvSpPr>
              <p:cNvPr id="412" name="Art, Umfang u.…"/>
              <p:cNvSpPr txBox="1"/>
              <p:nvPr/>
            </p:nvSpPr>
            <p:spPr>
              <a:xfrm>
                <a:off x="63500" y="38100"/>
                <a:ext cx="2960929" cy="807111"/>
              </a:xfrm>
              <a:prstGeom prst="rect">
                <a:avLst/>
              </a:prstGeom>
              <a:solidFill>
                <a:schemeClr val="accent3">
                  <a:hueOff val="914338"/>
                  <a:satOff val="31515"/>
                  <a:lumOff val="-30790"/>
                </a:schemeClr>
              </a:solid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defRPr>
                    <a:solidFill>
                      <a:srgbClr val="FFFFFF"/>
                    </a:solidFill>
                  </a:defRPr>
                </a:pPr>
                <a:r>
                  <a:t>Art, Umfang u. </a:t>
                </a:r>
              </a:p>
              <a:p>
                <a:pPr>
                  <a:defRPr>
                    <a:solidFill>
                      <a:srgbClr val="FFFFFF"/>
                    </a:solidFill>
                  </a:defRPr>
                </a:pPr>
                <a:r>
                  <a:t>Schwerpunkt Wahlpflichtangebot</a:t>
                </a:r>
              </a:p>
            </p:txBody>
          </p:sp>
          <p:pic>
            <p:nvPicPr>
              <p:cNvPr id="411" name="Art, Umfang u.… Art, Umfang u. Schwerpunkt Wahlpflichtangebot" descr="Art, Umfang u.… Art, Umfang u. Schwerpunkt Wahlpflichtangebot"/>
              <p:cNvPicPr>
                <a:picLocks noChangeAspect="0"/>
              </p:cNvPicPr>
              <p:nvPr/>
            </p:nvPicPr>
            <p:blipFill>
              <a:blip r:embed="rId4">
                <a:extLst/>
              </a:blip>
              <a:stretch>
                <a:fillRect/>
              </a:stretch>
            </p:blipFill>
            <p:spPr>
              <a:xfrm>
                <a:off x="0" y="0"/>
                <a:ext cx="3087929" cy="972211"/>
              </a:xfrm>
              <a:prstGeom prst="rect">
                <a:avLst/>
              </a:prstGeom>
              <a:effectLst/>
            </p:spPr>
          </p:pic>
        </p:grpSp>
        <p:grpSp>
          <p:nvGrpSpPr>
            <p:cNvPr id="416" name="G8 / G9"/>
            <p:cNvGrpSpPr/>
            <p:nvPr/>
          </p:nvGrpSpPr>
          <p:grpSpPr>
            <a:xfrm>
              <a:off x="-63500" y="3550763"/>
              <a:ext cx="3087929" cy="515011"/>
              <a:chOff x="0" y="0"/>
              <a:chExt cx="3087928" cy="515010"/>
            </a:xfrm>
          </p:grpSpPr>
          <p:sp>
            <p:nvSpPr>
              <p:cNvPr id="415" name="G8 / G9"/>
              <p:cNvSpPr txBox="1"/>
              <p:nvPr/>
            </p:nvSpPr>
            <p:spPr>
              <a:xfrm>
                <a:off x="63500" y="38100"/>
                <a:ext cx="2960929" cy="349911"/>
              </a:xfrm>
              <a:prstGeom prst="rect">
                <a:avLst/>
              </a:prstGeom>
              <a:solidFill>
                <a:schemeClr val="accent3">
                  <a:hueOff val="914338"/>
                  <a:satOff val="31515"/>
                  <a:lumOff val="-30790"/>
                </a:schemeClr>
              </a:solid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a:solidFill>
                      <a:srgbClr val="FFFFFF"/>
                    </a:solidFill>
                  </a:defRPr>
                </a:lvl1pPr>
              </a:lstStyle>
              <a:p>
                <a:pPr/>
                <a:r>
                  <a:t>G8 / G9</a:t>
                </a:r>
              </a:p>
            </p:txBody>
          </p:sp>
          <p:pic>
            <p:nvPicPr>
              <p:cNvPr id="414" name="G8 / G9 G8 / G9" descr="G8 / G9 G8 / G9"/>
              <p:cNvPicPr>
                <a:picLocks noChangeAspect="0"/>
              </p:cNvPicPr>
              <p:nvPr/>
            </p:nvPicPr>
            <p:blipFill>
              <a:blip r:embed="rId2">
                <a:extLst/>
              </a:blip>
              <a:stretch>
                <a:fillRect/>
              </a:stretch>
            </p:blipFill>
            <p:spPr>
              <a:xfrm>
                <a:off x="0" y="0"/>
                <a:ext cx="3087929" cy="515011"/>
              </a:xfrm>
              <a:prstGeom prst="rect">
                <a:avLst/>
              </a:prstGeom>
              <a:effectLst/>
            </p:spPr>
          </p:pic>
        </p:grpSp>
        <p:grpSp>
          <p:nvGrpSpPr>
            <p:cNvPr id="419" name="Grundsätze für Hausaufgaben…"/>
            <p:cNvGrpSpPr/>
            <p:nvPr/>
          </p:nvGrpSpPr>
          <p:grpSpPr>
            <a:xfrm>
              <a:off x="-63500" y="4098355"/>
              <a:ext cx="3087929" cy="743612"/>
              <a:chOff x="0" y="0"/>
              <a:chExt cx="3087928" cy="743610"/>
            </a:xfrm>
          </p:grpSpPr>
          <p:sp>
            <p:nvSpPr>
              <p:cNvPr id="418" name="Grundsätze für Hausaufgaben…"/>
              <p:cNvSpPr txBox="1"/>
              <p:nvPr/>
            </p:nvSpPr>
            <p:spPr>
              <a:xfrm>
                <a:off x="63500" y="38100"/>
                <a:ext cx="2960929" cy="578511"/>
              </a:xfrm>
              <a:prstGeom prst="rect">
                <a:avLst/>
              </a:prstGeom>
              <a:solidFill>
                <a:schemeClr val="accent3">
                  <a:hueOff val="914338"/>
                  <a:satOff val="31515"/>
                  <a:lumOff val="-30790"/>
                </a:schemeClr>
              </a:solid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defRPr>
                    <a:solidFill>
                      <a:srgbClr val="FFFFFF"/>
                    </a:solidFill>
                  </a:defRPr>
                </a:pPr>
                <a:r>
                  <a:t>Grundsätze für Hausaufgaben</a:t>
                </a:r>
              </a:p>
              <a:p>
                <a:pPr>
                  <a:defRPr>
                    <a:solidFill>
                      <a:srgbClr val="FFFFFF"/>
                    </a:solidFill>
                  </a:defRPr>
                </a:pPr>
                <a:r>
                  <a:t>und Klassenarbeiten</a:t>
                </a:r>
              </a:p>
            </p:txBody>
          </p:sp>
          <p:pic>
            <p:nvPicPr>
              <p:cNvPr id="417" name="Grundsätze für Hausaufgaben… Grundsätze für Hausaufgabenund Klassenarbeiten" descr="Grundsätze für Hausaufgaben… Grundsätze für Hausaufgabenund Klassenarbeiten"/>
              <p:cNvPicPr>
                <a:picLocks noChangeAspect="0"/>
              </p:cNvPicPr>
              <p:nvPr/>
            </p:nvPicPr>
            <p:blipFill>
              <a:blip r:embed="rId3">
                <a:extLst/>
              </a:blip>
              <a:stretch>
                <a:fillRect/>
              </a:stretch>
            </p:blipFill>
            <p:spPr>
              <a:xfrm>
                <a:off x="0" y="0"/>
                <a:ext cx="3087929" cy="743611"/>
              </a:xfrm>
              <a:prstGeom prst="rect">
                <a:avLst/>
              </a:prstGeom>
              <a:effectLst/>
            </p:spPr>
          </p:pic>
        </p:grpSp>
        <p:grpSp>
          <p:nvGrpSpPr>
            <p:cNvPr id="422" name="Grundsätze Mitarbeit von…"/>
            <p:cNvGrpSpPr/>
            <p:nvPr/>
          </p:nvGrpSpPr>
          <p:grpSpPr>
            <a:xfrm>
              <a:off x="-63500" y="4849147"/>
              <a:ext cx="3087929" cy="972212"/>
              <a:chOff x="0" y="0"/>
              <a:chExt cx="3087928" cy="972210"/>
            </a:xfrm>
          </p:grpSpPr>
          <p:sp>
            <p:nvSpPr>
              <p:cNvPr id="421" name="Grundsätze Mitarbeit von…"/>
              <p:cNvSpPr txBox="1"/>
              <p:nvPr/>
            </p:nvSpPr>
            <p:spPr>
              <a:xfrm>
                <a:off x="63500" y="38100"/>
                <a:ext cx="2960929" cy="807111"/>
              </a:xfrm>
              <a:prstGeom prst="rect">
                <a:avLst/>
              </a:prstGeom>
              <a:solidFill>
                <a:schemeClr val="accent3">
                  <a:hueOff val="914338"/>
                  <a:satOff val="31515"/>
                  <a:lumOff val="-30790"/>
                </a:schemeClr>
              </a:solid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defRPr>
                    <a:solidFill>
                      <a:srgbClr val="FFFFFF"/>
                    </a:solidFill>
                  </a:defRPr>
                </a:pPr>
                <a:r>
                  <a:t>Grundsätze Mitarbeit von </a:t>
                </a:r>
              </a:p>
              <a:p>
                <a:pPr>
                  <a:defRPr>
                    <a:solidFill>
                      <a:srgbClr val="FFFFFF"/>
                    </a:solidFill>
                  </a:defRPr>
                </a:pPr>
                <a:r>
                  <a:t>Eltern im Unterricht und </a:t>
                </a:r>
              </a:p>
              <a:p>
                <a:pPr>
                  <a:defRPr>
                    <a:solidFill>
                      <a:srgbClr val="FFFFFF"/>
                    </a:solidFill>
                  </a:defRPr>
                </a:pPr>
                <a:r>
                  <a:t>anderen Schulveranstaltungen</a:t>
                </a:r>
              </a:p>
            </p:txBody>
          </p:sp>
          <p:pic>
            <p:nvPicPr>
              <p:cNvPr id="420" name="Grundsätze Mitarbeit von… Grundsätze Mitarbeit von Eltern im Unterricht und anderen Schulveranstaltungen" descr="Grundsätze Mitarbeit von… Grundsätze Mitarbeit von Eltern im Unterricht und anderen Schulveranstaltungen"/>
              <p:cNvPicPr>
                <a:picLocks noChangeAspect="0"/>
              </p:cNvPicPr>
              <p:nvPr/>
            </p:nvPicPr>
            <p:blipFill>
              <a:blip r:embed="rId4">
                <a:extLst/>
              </a:blip>
              <a:stretch>
                <a:fillRect/>
              </a:stretch>
            </p:blipFill>
            <p:spPr>
              <a:xfrm>
                <a:off x="0" y="0"/>
                <a:ext cx="3087929" cy="972211"/>
              </a:xfrm>
              <a:prstGeom prst="rect">
                <a:avLst/>
              </a:prstGeom>
              <a:effectLst/>
            </p:spPr>
          </p:pic>
        </p:grpSp>
        <p:grpSp>
          <p:nvGrpSpPr>
            <p:cNvPr id="425" name="Antrag auf…"/>
            <p:cNvGrpSpPr/>
            <p:nvPr/>
          </p:nvGrpSpPr>
          <p:grpSpPr>
            <a:xfrm>
              <a:off x="-63500" y="5841240"/>
              <a:ext cx="3087929" cy="743612"/>
              <a:chOff x="0" y="0"/>
              <a:chExt cx="3087928" cy="743610"/>
            </a:xfrm>
          </p:grpSpPr>
          <p:sp>
            <p:nvSpPr>
              <p:cNvPr id="424" name="Antrag auf…"/>
              <p:cNvSpPr txBox="1"/>
              <p:nvPr/>
            </p:nvSpPr>
            <p:spPr>
              <a:xfrm>
                <a:off x="63500" y="38100"/>
                <a:ext cx="2960929" cy="578511"/>
              </a:xfrm>
              <a:prstGeom prst="rect">
                <a:avLst/>
              </a:prstGeom>
              <a:solidFill>
                <a:schemeClr val="accent3">
                  <a:hueOff val="914338"/>
                  <a:satOff val="31515"/>
                  <a:lumOff val="-30790"/>
                </a:schemeClr>
              </a:solid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defRPr>
                    <a:solidFill>
                      <a:srgbClr val="FFFFFF"/>
                    </a:solidFill>
                  </a:defRPr>
                </a:pPr>
                <a:r>
                  <a:t>Antrag auf </a:t>
                </a:r>
              </a:p>
              <a:p>
                <a:pPr>
                  <a:defRPr>
                    <a:solidFill>
                      <a:srgbClr val="FFFFFF"/>
                    </a:solidFill>
                  </a:defRPr>
                </a:pPr>
                <a:r>
                  <a:t>Teilnahme Schulversuche</a:t>
                </a:r>
              </a:p>
            </p:txBody>
          </p:sp>
          <p:pic>
            <p:nvPicPr>
              <p:cNvPr id="423" name="Antrag auf… Antrag auf Teilnahme Schulversuche" descr="Antrag auf… Antrag auf Teilnahme Schulversuche"/>
              <p:cNvPicPr>
                <a:picLocks noChangeAspect="0"/>
              </p:cNvPicPr>
              <p:nvPr/>
            </p:nvPicPr>
            <p:blipFill>
              <a:blip r:embed="rId3">
                <a:extLst/>
              </a:blip>
              <a:stretch>
                <a:fillRect/>
              </a:stretch>
            </p:blipFill>
            <p:spPr>
              <a:xfrm>
                <a:off x="0" y="0"/>
                <a:ext cx="3087929" cy="743611"/>
              </a:xfrm>
              <a:prstGeom prst="rect">
                <a:avLst/>
              </a:prstGeom>
              <a:effectLst/>
            </p:spPr>
          </p:pic>
        </p:grpSp>
      </p:grpSp>
      <p:grpSp>
        <p:nvGrpSpPr>
          <p:cNvPr id="429" name="Schuleigener Haushalt (Schulbudget)"/>
          <p:cNvGrpSpPr/>
          <p:nvPr/>
        </p:nvGrpSpPr>
        <p:grpSpPr>
          <a:xfrm>
            <a:off x="5042677" y="2635866"/>
            <a:ext cx="3087929" cy="743612"/>
            <a:chOff x="0" y="0"/>
            <a:chExt cx="3087928" cy="743610"/>
          </a:xfrm>
        </p:grpSpPr>
        <p:sp>
          <p:nvSpPr>
            <p:cNvPr id="428" name="Schuleigener Haushalt (Schulbudget)"/>
            <p:cNvSpPr txBox="1"/>
            <p:nvPr/>
          </p:nvSpPr>
          <p:spPr>
            <a:xfrm>
              <a:off x="63500" y="38100"/>
              <a:ext cx="2960929" cy="578511"/>
            </a:xfrm>
            <a:prstGeom prst="rect">
              <a:avLst/>
            </a:prstGeom>
            <a:solidFill>
              <a:schemeClr val="accent1">
                <a:hueOff val="114395"/>
                <a:lumOff val="-24975"/>
              </a:schemeClr>
            </a:solid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a:solidFill>
                    <a:srgbClr val="FFFFFF"/>
                  </a:solidFill>
                </a:defRPr>
              </a:lvl1pPr>
            </a:lstStyle>
            <a:p>
              <a:pPr/>
              <a:r>
                <a:t>Schuleigener Haushalt (Schulbudget)</a:t>
              </a:r>
            </a:p>
          </p:txBody>
        </p:sp>
        <p:pic>
          <p:nvPicPr>
            <p:cNvPr id="427" name="Schuleigener Haushalt (Schulbudget) Schuleigener Haushalt (Schulbudget)" descr="Schuleigener Haushalt (Schulbudget) Schuleigener Haushalt (Schulbudget)"/>
            <p:cNvPicPr>
              <a:picLocks noChangeAspect="0"/>
            </p:cNvPicPr>
            <p:nvPr/>
          </p:nvPicPr>
          <p:blipFill>
            <a:blip r:embed="rId3">
              <a:extLst/>
            </a:blip>
            <a:stretch>
              <a:fillRect/>
            </a:stretch>
          </p:blipFill>
          <p:spPr>
            <a:xfrm>
              <a:off x="0" y="0"/>
              <a:ext cx="3087929" cy="743611"/>
            </a:xfrm>
            <a:prstGeom prst="rect">
              <a:avLst/>
            </a:prstGeom>
            <a:effectLst/>
          </p:spPr>
        </p:pic>
      </p:grpSp>
      <p:grpSp>
        <p:nvGrpSpPr>
          <p:cNvPr id="432" name="Verteilung des Unterrichts (Stundentafel) auf Jahrgangsstufen"/>
          <p:cNvGrpSpPr/>
          <p:nvPr/>
        </p:nvGrpSpPr>
        <p:grpSpPr>
          <a:xfrm>
            <a:off x="5042677" y="3371419"/>
            <a:ext cx="3087929" cy="972211"/>
            <a:chOff x="0" y="0"/>
            <a:chExt cx="3087928" cy="972210"/>
          </a:xfrm>
        </p:grpSpPr>
        <p:sp>
          <p:nvSpPr>
            <p:cNvPr id="431" name="Verteilung des Unterrichts (Stundentafel) auf Jahrgangsstufen"/>
            <p:cNvSpPr txBox="1"/>
            <p:nvPr/>
          </p:nvSpPr>
          <p:spPr>
            <a:xfrm>
              <a:off x="63500" y="38100"/>
              <a:ext cx="2960929" cy="807111"/>
            </a:xfrm>
            <a:prstGeom prst="rect">
              <a:avLst/>
            </a:prstGeom>
            <a:solidFill>
              <a:schemeClr val="accent1">
                <a:hueOff val="114395"/>
                <a:lumOff val="-24975"/>
              </a:schemeClr>
            </a:solid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a:solidFill>
                    <a:srgbClr val="FFFFFF"/>
                  </a:solidFill>
                </a:defRPr>
              </a:lvl1pPr>
            </a:lstStyle>
            <a:p>
              <a:pPr/>
              <a:r>
                <a:t>Verteilung des Unterrichts (Stundentafel) auf Jahrgangsstufen</a:t>
              </a:r>
            </a:p>
          </p:txBody>
        </p:sp>
        <p:pic>
          <p:nvPicPr>
            <p:cNvPr id="430" name="Verteilung des Unterrichts (Stundentafel) auf Jahrgangsstufen Verteilung des Unterrichts (Stundentafel) auf Jahrgangsstufen" descr="Verteilung des Unterrichts (Stundentafel) auf Jahrgangsstufen Verteilung des Unterrichts (Stundentafel) auf Jahrgangsstufen"/>
            <p:cNvPicPr>
              <a:picLocks noChangeAspect="0"/>
            </p:cNvPicPr>
            <p:nvPr/>
          </p:nvPicPr>
          <p:blipFill>
            <a:blip r:embed="rId4">
              <a:extLst/>
            </a:blip>
            <a:stretch>
              <a:fillRect/>
            </a:stretch>
          </p:blipFill>
          <p:spPr>
            <a:xfrm>
              <a:off x="0" y="0"/>
              <a:ext cx="3087929" cy="972211"/>
            </a:xfrm>
            <a:prstGeom prst="rect">
              <a:avLst/>
            </a:prstGeom>
            <a:effectLst/>
          </p:spPr>
        </p:pic>
      </p:grpSp>
      <p:grpSp>
        <p:nvGrpSpPr>
          <p:cNvPr id="460" name="Gruppieren"/>
          <p:cNvGrpSpPr/>
          <p:nvPr/>
        </p:nvGrpSpPr>
        <p:grpSpPr>
          <a:xfrm>
            <a:off x="9093044" y="2635867"/>
            <a:ext cx="3087929" cy="6838626"/>
            <a:chOff x="-63500" y="-38100"/>
            <a:chExt cx="3087928" cy="6838626"/>
          </a:xfrm>
        </p:grpSpPr>
        <p:grpSp>
          <p:nvGrpSpPr>
            <p:cNvPr id="435" name="Wahl 5 oder 6 Schultage"/>
            <p:cNvGrpSpPr/>
            <p:nvPr/>
          </p:nvGrpSpPr>
          <p:grpSpPr>
            <a:xfrm>
              <a:off x="-63500" y="-38101"/>
              <a:ext cx="3087929" cy="515012"/>
              <a:chOff x="0" y="0"/>
              <a:chExt cx="3087928" cy="515010"/>
            </a:xfrm>
          </p:grpSpPr>
          <p:sp>
            <p:nvSpPr>
              <p:cNvPr id="434" name="Wahl 5 oder 6 Schultage"/>
              <p:cNvSpPr txBox="1"/>
              <p:nvPr/>
            </p:nvSpPr>
            <p:spPr>
              <a:xfrm>
                <a:off x="63500" y="38100"/>
                <a:ext cx="2960929" cy="349911"/>
              </a:xfrm>
              <a:prstGeom prst="rect">
                <a:avLst/>
              </a:prstGeom>
              <a:solidFill>
                <a:schemeClr val="accent5">
                  <a:lumOff val="-29866"/>
                </a:schemeClr>
              </a:solid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a:solidFill>
                      <a:srgbClr val="FFFFFF"/>
                    </a:solidFill>
                  </a:defRPr>
                </a:lvl1pPr>
              </a:lstStyle>
              <a:p>
                <a:pPr/>
                <a:r>
                  <a:t>Wahl 5 oder 6 Schultage</a:t>
                </a:r>
              </a:p>
            </p:txBody>
          </p:sp>
          <p:pic>
            <p:nvPicPr>
              <p:cNvPr id="433" name="Wahl 5 oder 6 Schultage Wahl 5 oder 6 Schultage" descr="Wahl 5 oder 6 Schultage Wahl 5 oder 6 Schultage"/>
              <p:cNvPicPr>
                <a:picLocks noChangeAspect="0"/>
              </p:cNvPicPr>
              <p:nvPr/>
            </p:nvPicPr>
            <p:blipFill>
              <a:blip r:embed="rId2">
                <a:extLst/>
              </a:blip>
              <a:stretch>
                <a:fillRect/>
              </a:stretch>
            </p:blipFill>
            <p:spPr>
              <a:xfrm>
                <a:off x="0" y="0"/>
                <a:ext cx="3087929" cy="515011"/>
              </a:xfrm>
              <a:prstGeom prst="rect">
                <a:avLst/>
              </a:prstGeom>
              <a:effectLst/>
            </p:spPr>
          </p:pic>
        </p:grpSp>
        <p:grpSp>
          <p:nvGrpSpPr>
            <p:cNvPr id="438" name="Besondere Schulveranstaltungen"/>
            <p:cNvGrpSpPr/>
            <p:nvPr/>
          </p:nvGrpSpPr>
          <p:grpSpPr>
            <a:xfrm>
              <a:off x="-63500" y="482308"/>
              <a:ext cx="3087929" cy="743611"/>
              <a:chOff x="0" y="0"/>
              <a:chExt cx="3087928" cy="743610"/>
            </a:xfrm>
          </p:grpSpPr>
          <p:sp>
            <p:nvSpPr>
              <p:cNvPr id="437" name="Besondere Schulveranstaltungen"/>
              <p:cNvSpPr txBox="1"/>
              <p:nvPr/>
            </p:nvSpPr>
            <p:spPr>
              <a:xfrm>
                <a:off x="63500" y="38100"/>
                <a:ext cx="2960929" cy="578511"/>
              </a:xfrm>
              <a:prstGeom prst="rect">
                <a:avLst/>
              </a:prstGeom>
              <a:solidFill>
                <a:schemeClr val="accent5">
                  <a:lumOff val="-29866"/>
                </a:schemeClr>
              </a:solid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a:solidFill>
                      <a:srgbClr val="FFFFFF"/>
                    </a:solidFill>
                  </a:defRPr>
                </a:lvl1pPr>
              </a:lstStyle>
              <a:p>
                <a:pPr/>
                <a:r>
                  <a:t>Besondere Schulveranstaltungen</a:t>
                </a:r>
              </a:p>
            </p:txBody>
          </p:sp>
          <p:pic>
            <p:nvPicPr>
              <p:cNvPr id="436" name="Besondere Schulveranstaltungen Besondere Schulveranstaltungen" descr="Besondere Schulveranstaltungen Besondere Schulveranstaltungen"/>
              <p:cNvPicPr>
                <a:picLocks noChangeAspect="0"/>
              </p:cNvPicPr>
              <p:nvPr/>
            </p:nvPicPr>
            <p:blipFill>
              <a:blip r:embed="rId3">
                <a:extLst/>
              </a:blip>
              <a:stretch>
                <a:fillRect/>
              </a:stretch>
            </p:blipFill>
            <p:spPr>
              <a:xfrm>
                <a:off x="0" y="0"/>
                <a:ext cx="3087929" cy="743611"/>
              </a:xfrm>
              <a:prstGeom prst="rect">
                <a:avLst/>
              </a:prstGeom>
              <a:effectLst/>
            </p:spPr>
          </p:pic>
        </p:grpSp>
        <p:grpSp>
          <p:nvGrpSpPr>
            <p:cNvPr id="441" name="Schulordnung"/>
            <p:cNvGrpSpPr/>
            <p:nvPr/>
          </p:nvGrpSpPr>
          <p:grpSpPr>
            <a:xfrm>
              <a:off x="-63500" y="1256148"/>
              <a:ext cx="3087929" cy="515011"/>
              <a:chOff x="0" y="0"/>
              <a:chExt cx="3087928" cy="515010"/>
            </a:xfrm>
          </p:grpSpPr>
          <p:sp>
            <p:nvSpPr>
              <p:cNvPr id="440" name="Schulordnung"/>
              <p:cNvSpPr txBox="1"/>
              <p:nvPr/>
            </p:nvSpPr>
            <p:spPr>
              <a:xfrm>
                <a:off x="63500" y="38100"/>
                <a:ext cx="2960929" cy="349911"/>
              </a:xfrm>
              <a:prstGeom prst="rect">
                <a:avLst/>
              </a:prstGeom>
              <a:solidFill>
                <a:schemeClr val="accent5">
                  <a:lumOff val="-29866"/>
                </a:schemeClr>
              </a:solid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a:solidFill>
                      <a:srgbClr val="FFFFFF"/>
                    </a:solidFill>
                  </a:defRPr>
                </a:lvl1pPr>
              </a:lstStyle>
              <a:p>
                <a:pPr/>
                <a:r>
                  <a:t>Schulordnung</a:t>
                </a:r>
              </a:p>
            </p:txBody>
          </p:sp>
          <p:pic>
            <p:nvPicPr>
              <p:cNvPr id="439" name="Schulordnung Schulordnung" descr="Schulordnung Schulordnung"/>
              <p:cNvPicPr>
                <a:picLocks noChangeAspect="0"/>
              </p:cNvPicPr>
              <p:nvPr/>
            </p:nvPicPr>
            <p:blipFill>
              <a:blip r:embed="rId2">
                <a:extLst/>
              </a:blip>
              <a:stretch>
                <a:fillRect/>
              </a:stretch>
            </p:blipFill>
            <p:spPr>
              <a:xfrm>
                <a:off x="0" y="0"/>
                <a:ext cx="3087929" cy="515011"/>
              </a:xfrm>
              <a:prstGeom prst="rect">
                <a:avLst/>
              </a:prstGeom>
              <a:effectLst/>
            </p:spPr>
          </p:pic>
        </p:grpSp>
        <p:grpSp>
          <p:nvGrpSpPr>
            <p:cNvPr id="444" name="Einrichtung Schulkiosk und Warenangebot"/>
            <p:cNvGrpSpPr/>
            <p:nvPr/>
          </p:nvGrpSpPr>
          <p:grpSpPr>
            <a:xfrm>
              <a:off x="-63500" y="1791041"/>
              <a:ext cx="3087929" cy="743611"/>
              <a:chOff x="0" y="0"/>
              <a:chExt cx="3087928" cy="743610"/>
            </a:xfrm>
          </p:grpSpPr>
          <p:sp>
            <p:nvSpPr>
              <p:cNvPr id="443" name="Einrichtung Schulkiosk und Warenangebot"/>
              <p:cNvSpPr txBox="1"/>
              <p:nvPr/>
            </p:nvSpPr>
            <p:spPr>
              <a:xfrm>
                <a:off x="63500" y="38100"/>
                <a:ext cx="2960929" cy="578511"/>
              </a:xfrm>
              <a:prstGeom prst="rect">
                <a:avLst/>
              </a:prstGeom>
              <a:solidFill>
                <a:schemeClr val="accent5">
                  <a:lumOff val="-29866"/>
                </a:schemeClr>
              </a:solid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a:solidFill>
                      <a:srgbClr val="FFFFFF"/>
                    </a:solidFill>
                  </a:defRPr>
                </a:lvl1pPr>
              </a:lstStyle>
              <a:p>
                <a:pPr/>
                <a:r>
                  <a:t>Einrichtung Schulkiosk und Warenangebot</a:t>
                </a:r>
              </a:p>
            </p:txBody>
          </p:sp>
          <p:pic>
            <p:nvPicPr>
              <p:cNvPr id="442" name="Einrichtung Schulkiosk und Warenangebot Einrichtung Schulkiosk und Warenangebot" descr="Einrichtung Schulkiosk und Warenangebot Einrichtung Schulkiosk und Warenangebot"/>
              <p:cNvPicPr>
                <a:picLocks noChangeAspect="0"/>
              </p:cNvPicPr>
              <p:nvPr/>
            </p:nvPicPr>
            <p:blipFill>
              <a:blip r:embed="rId3">
                <a:extLst/>
              </a:blip>
              <a:stretch>
                <a:fillRect/>
              </a:stretch>
            </p:blipFill>
            <p:spPr>
              <a:xfrm>
                <a:off x="0" y="0"/>
                <a:ext cx="3087929" cy="743611"/>
              </a:xfrm>
              <a:prstGeom prst="rect">
                <a:avLst/>
              </a:prstGeom>
              <a:effectLst/>
            </p:spPr>
          </p:pic>
        </p:grpSp>
        <p:grpSp>
          <p:nvGrpSpPr>
            <p:cNvPr id="447" name="Vergabe von Räumen an Eltern und Schüler"/>
            <p:cNvGrpSpPr/>
            <p:nvPr/>
          </p:nvGrpSpPr>
          <p:grpSpPr>
            <a:xfrm>
              <a:off x="-63500" y="2554533"/>
              <a:ext cx="3087929" cy="743612"/>
              <a:chOff x="0" y="0"/>
              <a:chExt cx="3087928" cy="743610"/>
            </a:xfrm>
          </p:grpSpPr>
          <p:sp>
            <p:nvSpPr>
              <p:cNvPr id="446" name="Vergabe von Räumen an Eltern und Schüler"/>
              <p:cNvSpPr txBox="1"/>
              <p:nvPr/>
            </p:nvSpPr>
            <p:spPr>
              <a:xfrm>
                <a:off x="63500" y="38100"/>
                <a:ext cx="2960929" cy="578511"/>
              </a:xfrm>
              <a:prstGeom prst="rect">
                <a:avLst/>
              </a:prstGeom>
              <a:solidFill>
                <a:schemeClr val="accent5">
                  <a:lumOff val="-29866"/>
                </a:schemeClr>
              </a:solid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a:solidFill>
                      <a:srgbClr val="FFFFFF"/>
                    </a:solidFill>
                  </a:defRPr>
                </a:lvl1pPr>
              </a:lstStyle>
              <a:p>
                <a:pPr/>
                <a:r>
                  <a:t>Vergabe von Räumen an Eltern und Schüler</a:t>
                </a:r>
              </a:p>
            </p:txBody>
          </p:sp>
          <p:pic>
            <p:nvPicPr>
              <p:cNvPr id="445" name="Vergabe von Räumen an Eltern und Schüler Vergabe von Räumen an Eltern und Schüler" descr="Vergabe von Räumen an Eltern und Schüler Vergabe von Räumen an Eltern und Schüler"/>
              <p:cNvPicPr>
                <a:picLocks noChangeAspect="0"/>
              </p:cNvPicPr>
              <p:nvPr/>
            </p:nvPicPr>
            <p:blipFill>
              <a:blip r:embed="rId3">
                <a:extLst/>
              </a:blip>
              <a:stretch>
                <a:fillRect/>
              </a:stretch>
            </p:blipFill>
            <p:spPr>
              <a:xfrm>
                <a:off x="0" y="0"/>
                <a:ext cx="3087929" cy="743611"/>
              </a:xfrm>
              <a:prstGeom prst="rect">
                <a:avLst/>
              </a:prstGeom>
              <a:effectLst/>
            </p:spPr>
          </p:pic>
        </p:grpSp>
        <p:grpSp>
          <p:nvGrpSpPr>
            <p:cNvPr id="450" name="Grundsätze zu Schüleraustausch"/>
            <p:cNvGrpSpPr/>
            <p:nvPr/>
          </p:nvGrpSpPr>
          <p:grpSpPr>
            <a:xfrm>
              <a:off x="-63500" y="3318026"/>
              <a:ext cx="3087929" cy="743611"/>
              <a:chOff x="0" y="0"/>
              <a:chExt cx="3087928" cy="743610"/>
            </a:xfrm>
          </p:grpSpPr>
          <p:sp>
            <p:nvSpPr>
              <p:cNvPr id="449" name="Grundsätze zu Schüleraustausch"/>
              <p:cNvSpPr txBox="1"/>
              <p:nvPr/>
            </p:nvSpPr>
            <p:spPr>
              <a:xfrm>
                <a:off x="63500" y="38100"/>
                <a:ext cx="2960929" cy="578511"/>
              </a:xfrm>
              <a:prstGeom prst="rect">
                <a:avLst/>
              </a:prstGeom>
              <a:solidFill>
                <a:schemeClr val="accent5">
                  <a:lumOff val="-29866"/>
                </a:schemeClr>
              </a:solid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a:solidFill>
                      <a:srgbClr val="FFFFFF"/>
                    </a:solidFill>
                  </a:defRPr>
                </a:lvl1pPr>
              </a:lstStyle>
              <a:p>
                <a:pPr/>
                <a:r>
                  <a:t>Grundsätze zu Schüleraustausch</a:t>
                </a:r>
              </a:p>
            </p:txBody>
          </p:sp>
          <p:pic>
            <p:nvPicPr>
              <p:cNvPr id="448" name="Grundsätze zu Schüleraustausch Grundsätze zu Schüleraustausch" descr="Grundsätze zu Schüleraustausch Grundsätze zu Schüleraustausch"/>
              <p:cNvPicPr>
                <a:picLocks noChangeAspect="0"/>
              </p:cNvPicPr>
              <p:nvPr/>
            </p:nvPicPr>
            <p:blipFill>
              <a:blip r:embed="rId3">
                <a:extLst/>
              </a:blip>
              <a:stretch>
                <a:fillRect/>
              </a:stretch>
            </p:blipFill>
            <p:spPr>
              <a:xfrm>
                <a:off x="0" y="0"/>
                <a:ext cx="3087929" cy="743611"/>
              </a:xfrm>
              <a:prstGeom prst="rect">
                <a:avLst/>
              </a:prstGeom>
              <a:effectLst/>
            </p:spPr>
          </p:pic>
        </p:grpSp>
        <p:grpSp>
          <p:nvGrpSpPr>
            <p:cNvPr id="453" name="Grundsätze zu…"/>
            <p:cNvGrpSpPr/>
            <p:nvPr/>
          </p:nvGrpSpPr>
          <p:grpSpPr>
            <a:xfrm>
              <a:off x="-63500" y="4081518"/>
              <a:ext cx="3087929" cy="972212"/>
              <a:chOff x="0" y="0"/>
              <a:chExt cx="3087928" cy="972210"/>
            </a:xfrm>
          </p:grpSpPr>
          <p:sp>
            <p:nvSpPr>
              <p:cNvPr id="452" name="Grundsätze zu…"/>
              <p:cNvSpPr txBox="1"/>
              <p:nvPr/>
            </p:nvSpPr>
            <p:spPr>
              <a:xfrm>
                <a:off x="63500" y="38100"/>
                <a:ext cx="2960929" cy="807111"/>
              </a:xfrm>
              <a:prstGeom prst="rect">
                <a:avLst/>
              </a:prstGeom>
              <a:solidFill>
                <a:schemeClr val="accent5">
                  <a:lumOff val="-29866"/>
                </a:schemeClr>
              </a:solid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defRPr>
                    <a:solidFill>
                      <a:srgbClr val="FFFFFF"/>
                    </a:solidFill>
                  </a:defRPr>
                </a:pPr>
                <a:r>
                  <a:t>Grundsätze zu</a:t>
                </a:r>
              </a:p>
              <a:p>
                <a:pPr>
                  <a:defRPr>
                    <a:solidFill>
                      <a:srgbClr val="FFFFFF"/>
                    </a:solidFill>
                  </a:defRPr>
                </a:pPr>
                <a:r>
                  <a:t>Zusammenarbeit mit anderen Schulen</a:t>
                </a:r>
              </a:p>
            </p:txBody>
          </p:sp>
          <p:pic>
            <p:nvPicPr>
              <p:cNvPr id="451" name="Grundsätze zu… Grundsätze zuZusammenarbeit mit anderen Schulen" descr="Grundsätze zu… Grundsätze zuZusammenarbeit mit anderen Schulen"/>
              <p:cNvPicPr>
                <a:picLocks noChangeAspect="0"/>
              </p:cNvPicPr>
              <p:nvPr/>
            </p:nvPicPr>
            <p:blipFill>
              <a:blip r:embed="rId4">
                <a:extLst/>
              </a:blip>
              <a:stretch>
                <a:fillRect/>
              </a:stretch>
            </p:blipFill>
            <p:spPr>
              <a:xfrm>
                <a:off x="0" y="0"/>
                <a:ext cx="3087929" cy="972211"/>
              </a:xfrm>
              <a:prstGeom prst="rect">
                <a:avLst/>
              </a:prstGeom>
              <a:effectLst/>
            </p:spPr>
          </p:pic>
        </p:grpSp>
        <p:grpSp>
          <p:nvGrpSpPr>
            <p:cNvPr id="456" name="Grundsätze zu…"/>
            <p:cNvGrpSpPr/>
            <p:nvPr/>
          </p:nvGrpSpPr>
          <p:grpSpPr>
            <a:xfrm>
              <a:off x="-63500" y="5069217"/>
              <a:ext cx="3087929" cy="972211"/>
              <a:chOff x="0" y="0"/>
              <a:chExt cx="3087928" cy="972210"/>
            </a:xfrm>
          </p:grpSpPr>
          <p:sp>
            <p:nvSpPr>
              <p:cNvPr id="455" name="Grundsätze zu…"/>
              <p:cNvSpPr txBox="1"/>
              <p:nvPr/>
            </p:nvSpPr>
            <p:spPr>
              <a:xfrm>
                <a:off x="63500" y="38100"/>
                <a:ext cx="2960929" cy="807111"/>
              </a:xfrm>
              <a:prstGeom prst="rect">
                <a:avLst/>
              </a:prstGeom>
              <a:solidFill>
                <a:schemeClr val="accent5">
                  <a:lumOff val="-29866"/>
                </a:schemeClr>
              </a:solid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defRPr>
                    <a:solidFill>
                      <a:srgbClr val="FFFFFF"/>
                    </a:solidFill>
                  </a:defRPr>
                </a:pPr>
                <a:r>
                  <a:t>Grundsätze zu</a:t>
                </a:r>
              </a:p>
              <a:p>
                <a:pPr>
                  <a:defRPr>
                    <a:solidFill>
                      <a:srgbClr val="FFFFFF"/>
                    </a:solidFill>
                  </a:defRPr>
                </a:pPr>
                <a:r>
                  <a:t>Schulen Schulfahrten und Wandertagen</a:t>
                </a:r>
              </a:p>
            </p:txBody>
          </p:sp>
          <p:pic>
            <p:nvPicPr>
              <p:cNvPr id="454" name="Grundsätze zu… Grundsätze zuSchulen Schulfahrten und Wandertagen" descr="Grundsätze zu… Grundsätze zuSchulen Schulfahrten und Wandertagen"/>
              <p:cNvPicPr>
                <a:picLocks noChangeAspect="0"/>
              </p:cNvPicPr>
              <p:nvPr/>
            </p:nvPicPr>
            <p:blipFill>
              <a:blip r:embed="rId4">
                <a:extLst/>
              </a:blip>
              <a:stretch>
                <a:fillRect/>
              </a:stretch>
            </p:blipFill>
            <p:spPr>
              <a:xfrm>
                <a:off x="0" y="0"/>
                <a:ext cx="3087929" cy="972211"/>
              </a:xfrm>
              <a:prstGeom prst="rect">
                <a:avLst/>
              </a:prstGeom>
              <a:effectLst/>
            </p:spPr>
          </p:pic>
        </p:grpSp>
        <p:grpSp>
          <p:nvGrpSpPr>
            <p:cNvPr id="459" name="Grundsätze zu…"/>
            <p:cNvGrpSpPr/>
            <p:nvPr/>
          </p:nvGrpSpPr>
          <p:grpSpPr>
            <a:xfrm>
              <a:off x="-63500" y="6056915"/>
              <a:ext cx="3087929" cy="743612"/>
              <a:chOff x="0" y="0"/>
              <a:chExt cx="3087928" cy="743610"/>
            </a:xfrm>
          </p:grpSpPr>
          <p:sp>
            <p:nvSpPr>
              <p:cNvPr id="458" name="Grundsätze zu…"/>
              <p:cNvSpPr txBox="1"/>
              <p:nvPr/>
            </p:nvSpPr>
            <p:spPr>
              <a:xfrm>
                <a:off x="63500" y="38100"/>
                <a:ext cx="2960929" cy="578511"/>
              </a:xfrm>
              <a:prstGeom prst="rect">
                <a:avLst/>
              </a:prstGeom>
              <a:solidFill>
                <a:schemeClr val="accent5">
                  <a:lumOff val="-29866"/>
                </a:schemeClr>
              </a:solid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defRPr>
                    <a:solidFill>
                      <a:srgbClr val="FFFFFF"/>
                    </a:solidFill>
                  </a:defRPr>
                </a:pPr>
                <a:r>
                  <a:t>Grundsätze zu</a:t>
                </a:r>
              </a:p>
              <a:p>
                <a:pPr>
                  <a:defRPr>
                    <a:solidFill>
                      <a:srgbClr val="FFFFFF"/>
                    </a:solidFill>
                  </a:defRPr>
                </a:pPr>
                <a:r>
                  <a:t>Zusammenarbeit mit Dritten</a:t>
                </a:r>
              </a:p>
            </p:txBody>
          </p:sp>
          <p:pic>
            <p:nvPicPr>
              <p:cNvPr id="457" name="Grundsätze zu… Grundsätze zuZusammenarbeit mit Dritten" descr="Grundsätze zu… Grundsätze zuZusammenarbeit mit Dritten"/>
              <p:cNvPicPr>
                <a:picLocks noChangeAspect="0"/>
              </p:cNvPicPr>
              <p:nvPr/>
            </p:nvPicPr>
            <p:blipFill>
              <a:blip r:embed="rId3">
                <a:extLst/>
              </a:blip>
              <a:stretch>
                <a:fillRect/>
              </a:stretch>
            </p:blipFill>
            <p:spPr>
              <a:xfrm>
                <a:off x="0" y="0"/>
                <a:ext cx="3087929" cy="743611"/>
              </a:xfrm>
              <a:prstGeom prst="rect">
                <a:avLst/>
              </a:prstGeom>
              <a:effectLst/>
            </p:spPr>
          </p:pic>
        </p:grpSp>
      </p:grpSp>
      <p:sp>
        <p:nvSpPr>
          <p:cNvPr id="461" name="Zustimmung des SEB erforderlich"/>
          <p:cNvSpPr txBox="1"/>
          <p:nvPr/>
        </p:nvSpPr>
        <p:spPr>
          <a:xfrm>
            <a:off x="4415356" y="8195416"/>
            <a:ext cx="3651751" cy="115147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lnSpc>
                <a:spcPct val="90000"/>
              </a:lnSpc>
              <a:defRPr sz="3700">
                <a:ln w="3175" cap="flat">
                  <a:solidFill>
                    <a:srgbClr val="000000"/>
                  </a:solidFill>
                  <a:prstDash val="solid"/>
                  <a:miter lim="400000"/>
                </a:ln>
                <a:solidFill>
                  <a:srgbClr val="FFFFFF"/>
                </a:solidFill>
              </a:defRPr>
            </a:lvl1pPr>
          </a:lstStyle>
          <a:p>
            <a:pPr/>
            <a:r>
              <a:t>Zustimmung des SEB erforderlich</a:t>
            </a:r>
          </a:p>
        </p:txBody>
      </p:sp>
      <p:sp>
        <p:nvSpPr>
          <p:cNvPr id="462" name="Anhörung des SEB erforderlich"/>
          <p:cNvSpPr txBox="1"/>
          <p:nvPr/>
        </p:nvSpPr>
        <p:spPr>
          <a:xfrm>
            <a:off x="4873569" y="6647367"/>
            <a:ext cx="3883067" cy="165571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r">
              <a:lnSpc>
                <a:spcPct val="90000"/>
              </a:lnSpc>
              <a:defRPr sz="3700">
                <a:ln w="3175" cap="flat">
                  <a:solidFill>
                    <a:srgbClr val="000000"/>
                  </a:solidFill>
                  <a:prstDash val="solid"/>
                  <a:miter lim="400000"/>
                </a:ln>
                <a:solidFill>
                  <a:srgbClr val="FFFFFF"/>
                </a:solidFill>
              </a:defRPr>
            </a:lvl1pPr>
          </a:lstStyle>
          <a:p>
            <a:pPr/>
            <a:r>
              <a:t>Anhörung des SEB erforderlich</a:t>
            </a:r>
          </a:p>
        </p:txBody>
      </p:sp>
      <p:sp>
        <p:nvSpPr>
          <p:cNvPr id="463" name="Keine Rechte…"/>
          <p:cNvSpPr txBox="1"/>
          <p:nvPr/>
        </p:nvSpPr>
        <p:spPr>
          <a:xfrm>
            <a:off x="5106177" y="5111197"/>
            <a:ext cx="2960929" cy="115148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r">
              <a:lnSpc>
                <a:spcPct val="90000"/>
              </a:lnSpc>
              <a:defRPr sz="3700">
                <a:ln w="3175" cap="flat">
                  <a:solidFill>
                    <a:srgbClr val="000000"/>
                  </a:solidFill>
                  <a:prstDash val="solid"/>
                  <a:miter lim="400000"/>
                </a:ln>
                <a:solidFill>
                  <a:srgbClr val="FFFFFF"/>
                </a:solidFill>
              </a:defRPr>
            </a:pPr>
            <a:r>
              <a:t>Keine Rechte</a:t>
            </a:r>
          </a:p>
          <a:p>
            <a:pPr>
              <a:lnSpc>
                <a:spcPct val="90000"/>
              </a:lnSpc>
              <a:defRPr sz="3700">
                <a:ln w="3175" cap="flat">
                  <a:solidFill>
                    <a:srgbClr val="000000"/>
                  </a:solidFill>
                  <a:prstDash val="solid"/>
                  <a:miter lim="400000"/>
                </a:ln>
                <a:solidFill>
                  <a:srgbClr val="FFFFFF"/>
                </a:solidFill>
              </a:defRPr>
            </a:pPr>
            <a:r>
              <a:t>des SEB</a:t>
            </a:r>
          </a:p>
        </p:txBody>
      </p:sp>
      <p:grpSp>
        <p:nvGrpSpPr>
          <p:cNvPr id="466" name="Einrichtung eines 5. Grund-schuljahres an Förderschulen"/>
          <p:cNvGrpSpPr/>
          <p:nvPr/>
        </p:nvGrpSpPr>
        <p:grpSpPr>
          <a:xfrm>
            <a:off x="5042677" y="4360971"/>
            <a:ext cx="3087929" cy="743611"/>
            <a:chOff x="0" y="0"/>
            <a:chExt cx="3087928" cy="743610"/>
          </a:xfrm>
        </p:grpSpPr>
        <p:sp>
          <p:nvSpPr>
            <p:cNvPr id="465" name="Einrichtung eines 5. Grund-schuljahres an Förderschulen"/>
            <p:cNvSpPr txBox="1"/>
            <p:nvPr/>
          </p:nvSpPr>
          <p:spPr>
            <a:xfrm>
              <a:off x="63500" y="38100"/>
              <a:ext cx="2960929" cy="578511"/>
            </a:xfrm>
            <a:prstGeom prst="rect">
              <a:avLst/>
            </a:prstGeom>
            <a:solidFill>
              <a:schemeClr val="accent1">
                <a:hueOff val="114395"/>
                <a:lumOff val="-24975"/>
              </a:schemeClr>
            </a:solid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a:solidFill>
                    <a:srgbClr val="FFFFFF"/>
                  </a:solidFill>
                </a:defRPr>
              </a:lvl1pPr>
            </a:lstStyle>
            <a:p>
              <a:pPr/>
              <a:r>
                <a:t>Einrichtung eines 5. Grund-schuljahres an Förderschulen</a:t>
              </a:r>
            </a:p>
          </p:txBody>
        </p:sp>
        <p:pic>
          <p:nvPicPr>
            <p:cNvPr id="464" name="Einrichtung eines 5. Grund-schuljahres an Förderschulen Einrichtung eines 5. Grund-schuljahres an Förderschulen" descr="Einrichtung eines 5. Grund-schuljahres an Förderschulen Einrichtung eines 5. Grund-schuljahres an Förderschulen"/>
            <p:cNvPicPr>
              <a:picLocks noChangeAspect="0"/>
            </p:cNvPicPr>
            <p:nvPr/>
          </p:nvPicPr>
          <p:blipFill>
            <a:blip r:embed="rId3">
              <a:extLst/>
            </a:blip>
            <a:stretch>
              <a:fillRect/>
            </a:stretch>
          </p:blipFill>
          <p:spPr>
            <a:xfrm>
              <a:off x="0" y="0"/>
              <a:ext cx="3087929" cy="743611"/>
            </a:xfrm>
            <a:prstGeom prst="rect">
              <a:avLst/>
            </a:prstGeom>
            <a:effectLst/>
          </p:spPr>
        </p:pic>
      </p:grpSp>
      <p:sp>
        <p:nvSpPr>
          <p:cNvPr id="467" name="Entscheidungen werden mit einfacher Mehrheit getroffen"/>
          <p:cNvSpPr txBox="1"/>
          <p:nvPr/>
        </p:nvSpPr>
        <p:spPr>
          <a:xfrm>
            <a:off x="6679000" y="1173139"/>
            <a:ext cx="7612186" cy="115147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lnSpc>
                <a:spcPct val="90000"/>
              </a:lnSpc>
              <a:defRPr sz="3700">
                <a:ln w="3175" cap="flat">
                  <a:solidFill>
                    <a:srgbClr val="000000"/>
                  </a:solidFill>
                  <a:prstDash val="solid"/>
                  <a:miter lim="400000"/>
                </a:ln>
                <a:solidFill>
                  <a:srgbClr val="FFFFFF"/>
                </a:solidFill>
              </a:defRPr>
            </a:lvl1pPr>
          </a:lstStyle>
          <a:p>
            <a:pPr/>
            <a:r>
              <a:t>Entscheidungen werden mit einfacher Mehrheit getroffen</a:t>
            </a:r>
          </a:p>
        </p:txBody>
      </p:sp>
      <p:sp>
        <p:nvSpPr>
          <p:cNvPr id="468"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70" name="Abgerundetes Rechteck"/>
          <p:cNvSpPr/>
          <p:nvPr/>
        </p:nvSpPr>
        <p:spPr>
          <a:xfrm>
            <a:off x="815406" y="6583988"/>
            <a:ext cx="9150956" cy="1962790"/>
          </a:xfrm>
          <a:prstGeom prst="roundRect">
            <a:avLst>
              <a:gd name="adj" fmla="val 27562"/>
            </a:avLst>
          </a:prstGeom>
          <a:solidFill>
            <a:schemeClr val="accent6">
              <a:satOff val="-16844"/>
              <a:lumOff val="-30747"/>
            </a:schemeClr>
          </a:solidFill>
          <a:ln w="12700">
            <a:miter lim="400000"/>
          </a:ln>
        </p:spPr>
        <p:txBody>
          <a:bodyPr lIns="50800" tIns="50800" rIns="50800" bIns="50800" anchor="ctr"/>
          <a:lstStyle/>
          <a:p>
            <a:pPr defTabSz="584200">
              <a:defRPr sz="2200">
                <a:solidFill>
                  <a:srgbClr val="FFFFFF"/>
                </a:solidFill>
                <a:latin typeface="Helvetica Neue Medium"/>
                <a:ea typeface="Helvetica Neue Medium"/>
                <a:cs typeface="Helvetica Neue Medium"/>
                <a:sym typeface="Helvetica Neue Medium"/>
              </a:defRPr>
            </a:pPr>
          </a:p>
        </p:txBody>
      </p:sp>
      <p:sp>
        <p:nvSpPr>
          <p:cNvPr id="471" name="Anhörungsrechte"/>
          <p:cNvSpPr txBox="1"/>
          <p:nvPr>
            <p:ph type="body" idx="21"/>
          </p:nvPr>
        </p:nvSpPr>
        <p:spPr>
          <a:prstGeom prst="rect">
            <a:avLst/>
          </a:prstGeom>
          <a:extLst>
            <a:ext uri="{C572A759-6A51-4108-AA02-DFA0A04FC94B}">
              <ma14:wrappingTextBoxFlag xmlns:ma14="http://schemas.microsoft.com/office/mac/drawingml/2011/main" val="1"/>
            </a:ext>
          </a:extLst>
        </p:spPr>
        <p:txBody>
          <a:bodyPr/>
          <a:lstStyle/>
          <a:p>
            <a:pPr/>
            <a:r>
              <a:t>Anhörungsrechte</a:t>
            </a:r>
          </a:p>
        </p:txBody>
      </p:sp>
      <p:sp>
        <p:nvSpPr>
          <p:cNvPr id="472" name="Schulkonferenz"/>
          <p:cNvSpPr txBox="1"/>
          <p:nvPr>
            <p:ph type="title"/>
          </p:nvPr>
        </p:nvSpPr>
        <p:spPr>
          <a:prstGeom prst="rect">
            <a:avLst/>
          </a:prstGeom>
        </p:spPr>
        <p:txBody>
          <a:bodyPr/>
          <a:lstStyle>
            <a:lvl1pPr defTabSz="1716590">
              <a:defRPr spc="-118" sz="5940"/>
            </a:lvl1pPr>
          </a:lstStyle>
          <a:p>
            <a:pPr/>
            <a:r>
              <a:t>Schulkonferenz</a:t>
            </a:r>
          </a:p>
        </p:txBody>
      </p:sp>
      <p:sp>
        <p:nvSpPr>
          <p:cNvPr id="473" name="Abgerundetes Rechteck"/>
          <p:cNvSpPr/>
          <p:nvPr/>
        </p:nvSpPr>
        <p:spPr>
          <a:xfrm>
            <a:off x="688406" y="2952133"/>
            <a:ext cx="3606525" cy="5594645"/>
          </a:xfrm>
          <a:prstGeom prst="roundRect">
            <a:avLst>
              <a:gd name="adj" fmla="val 15000"/>
            </a:avLst>
          </a:prstGeom>
          <a:solidFill>
            <a:schemeClr val="accent6">
              <a:satOff val="-16844"/>
              <a:lumOff val="-30747"/>
            </a:schemeClr>
          </a:solidFill>
          <a:ln w="12700">
            <a:miter lim="400000"/>
          </a:ln>
        </p:spPr>
        <p:txBody>
          <a:bodyPr lIns="50800" tIns="50800" rIns="50800" bIns="50800" anchor="ctr"/>
          <a:lstStyle/>
          <a:p>
            <a:pPr defTabSz="584200">
              <a:defRPr sz="2200">
                <a:solidFill>
                  <a:srgbClr val="FFFFFF"/>
                </a:solidFill>
                <a:latin typeface="Helvetica Neue Medium"/>
                <a:ea typeface="Helvetica Neue Medium"/>
                <a:cs typeface="Helvetica Neue Medium"/>
                <a:sym typeface="Helvetica Neue Medium"/>
              </a:defRPr>
            </a:pPr>
          </a:p>
        </p:txBody>
      </p:sp>
      <p:grpSp>
        <p:nvGrpSpPr>
          <p:cNvPr id="495" name="Gruppieren"/>
          <p:cNvGrpSpPr/>
          <p:nvPr/>
        </p:nvGrpSpPr>
        <p:grpSpPr>
          <a:xfrm>
            <a:off x="947704" y="3158247"/>
            <a:ext cx="3087930" cy="5134067"/>
            <a:chOff x="-63500" y="-38100"/>
            <a:chExt cx="3087928" cy="5134066"/>
          </a:xfrm>
        </p:grpSpPr>
        <p:grpSp>
          <p:nvGrpSpPr>
            <p:cNvPr id="476" name="Schulorganisation Teilung / Zusammenlegung / Schließung"/>
            <p:cNvGrpSpPr/>
            <p:nvPr/>
          </p:nvGrpSpPr>
          <p:grpSpPr>
            <a:xfrm>
              <a:off x="-63500" y="-38101"/>
              <a:ext cx="3087929" cy="743612"/>
              <a:chOff x="0" y="0"/>
              <a:chExt cx="3087928" cy="743610"/>
            </a:xfrm>
          </p:grpSpPr>
          <p:sp>
            <p:nvSpPr>
              <p:cNvPr id="475" name="Schulorganisation Teilung / Zusammenlegung / Schließung"/>
              <p:cNvSpPr txBox="1"/>
              <p:nvPr/>
            </p:nvSpPr>
            <p:spPr>
              <a:xfrm>
                <a:off x="63500" y="38100"/>
                <a:ext cx="2960929" cy="578511"/>
              </a:xfrm>
              <a:prstGeom prst="rect">
                <a:avLst/>
              </a:prstGeom>
              <a:solidFill>
                <a:schemeClr val="accent6">
                  <a:satOff val="-16844"/>
                  <a:lumOff val="-30747"/>
                </a:schemeClr>
              </a:solid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a:solidFill>
                      <a:srgbClr val="FFFFFF"/>
                    </a:solidFill>
                  </a:defRPr>
                </a:lvl1pPr>
              </a:lstStyle>
              <a:p>
                <a:pPr/>
                <a:r>
                  <a:t>Schulorganisation Teilung / Zusammenlegung / Schließung </a:t>
                </a:r>
              </a:p>
            </p:txBody>
          </p:sp>
          <p:pic>
            <p:nvPicPr>
              <p:cNvPr id="474" name="Schulorganisation Teilung / Zusammenlegung / Schließung Schulorganisation Teilung / Zusammenlegung / Schließung " descr="Schulorganisation Teilung / Zusammenlegung / Schließung Schulorganisation Teilung / Zusammenlegung / Schließung "/>
              <p:cNvPicPr>
                <a:picLocks noChangeAspect="0"/>
              </p:cNvPicPr>
              <p:nvPr/>
            </p:nvPicPr>
            <p:blipFill>
              <a:blip r:embed="rId2">
                <a:extLst/>
              </a:blip>
              <a:stretch>
                <a:fillRect/>
              </a:stretch>
            </p:blipFill>
            <p:spPr>
              <a:xfrm>
                <a:off x="0" y="0"/>
                <a:ext cx="3087929" cy="743611"/>
              </a:xfrm>
              <a:prstGeom prst="rect">
                <a:avLst/>
              </a:prstGeom>
              <a:effectLst/>
            </p:spPr>
          </p:pic>
        </p:grpSp>
        <p:grpSp>
          <p:nvGrpSpPr>
            <p:cNvPr id="479" name="Auslagerung von Teilen / Klassen an andere Schulen oder in andere Gebäude"/>
            <p:cNvGrpSpPr/>
            <p:nvPr/>
          </p:nvGrpSpPr>
          <p:grpSpPr>
            <a:xfrm>
              <a:off x="-63500" y="738092"/>
              <a:ext cx="3087929" cy="972211"/>
              <a:chOff x="0" y="0"/>
              <a:chExt cx="3087928" cy="972210"/>
            </a:xfrm>
          </p:grpSpPr>
          <p:sp>
            <p:nvSpPr>
              <p:cNvPr id="478" name="Auslagerung von Teilen / Klassen an andere Schulen oder in andere Gebäude"/>
              <p:cNvSpPr txBox="1"/>
              <p:nvPr/>
            </p:nvSpPr>
            <p:spPr>
              <a:xfrm>
                <a:off x="63500" y="38100"/>
                <a:ext cx="2960929" cy="807111"/>
              </a:xfrm>
              <a:prstGeom prst="rect">
                <a:avLst/>
              </a:prstGeom>
              <a:solidFill>
                <a:schemeClr val="accent6">
                  <a:satOff val="-16844"/>
                  <a:lumOff val="-30747"/>
                </a:schemeClr>
              </a:solid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a:solidFill>
                      <a:srgbClr val="FFFFFF"/>
                    </a:solidFill>
                  </a:defRPr>
                </a:lvl1pPr>
              </a:lstStyle>
              <a:p>
                <a:pPr/>
                <a:r>
                  <a:t>Auslagerung von Teilen / Klassen an andere Schulen oder in andere Gebäude </a:t>
                </a:r>
              </a:p>
            </p:txBody>
          </p:sp>
          <p:pic>
            <p:nvPicPr>
              <p:cNvPr id="477" name="Auslagerung von Teilen / Klassen an andere Schulen oder in andere Gebäude Auslagerung von Teilen / Klassen an andere Schulen oder in andere Gebäude " descr="Auslagerung von Teilen / Klassen an andere Schulen oder in andere Gebäude Auslagerung von Teilen / Klassen an andere Schulen oder in andere Gebäude "/>
              <p:cNvPicPr>
                <a:picLocks noChangeAspect="0"/>
              </p:cNvPicPr>
              <p:nvPr/>
            </p:nvPicPr>
            <p:blipFill>
              <a:blip r:embed="rId3">
                <a:extLst/>
              </a:blip>
              <a:stretch>
                <a:fillRect/>
              </a:stretch>
            </p:blipFill>
            <p:spPr>
              <a:xfrm>
                <a:off x="0" y="0"/>
                <a:ext cx="3087929" cy="972211"/>
              </a:xfrm>
              <a:prstGeom prst="rect">
                <a:avLst/>
              </a:prstGeom>
              <a:effectLst/>
            </p:spPr>
          </p:pic>
        </p:grpSp>
        <p:grpSp>
          <p:nvGrpSpPr>
            <p:cNvPr id="482" name="Schulbeförderung / Schulwegesicherheit"/>
            <p:cNvGrpSpPr/>
            <p:nvPr/>
          </p:nvGrpSpPr>
          <p:grpSpPr>
            <a:xfrm>
              <a:off x="-63500" y="1730185"/>
              <a:ext cx="3087929" cy="743611"/>
              <a:chOff x="0" y="0"/>
              <a:chExt cx="3087928" cy="743610"/>
            </a:xfrm>
          </p:grpSpPr>
          <p:sp>
            <p:nvSpPr>
              <p:cNvPr id="481" name="Schulbeförderung / Schulwegesicherheit"/>
              <p:cNvSpPr txBox="1"/>
              <p:nvPr/>
            </p:nvSpPr>
            <p:spPr>
              <a:xfrm>
                <a:off x="63500" y="38100"/>
                <a:ext cx="2960929" cy="578511"/>
              </a:xfrm>
              <a:prstGeom prst="rect">
                <a:avLst/>
              </a:prstGeom>
              <a:solidFill>
                <a:schemeClr val="accent6">
                  <a:satOff val="-16844"/>
                  <a:lumOff val="-30747"/>
                </a:schemeClr>
              </a:solid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a:solidFill>
                      <a:srgbClr val="FFFFFF"/>
                    </a:solidFill>
                  </a:defRPr>
                </a:lvl1pPr>
              </a:lstStyle>
              <a:p>
                <a:pPr/>
                <a:r>
                  <a:t>Schulbeförderung / Schulwegesicherheit </a:t>
                </a:r>
              </a:p>
            </p:txBody>
          </p:sp>
          <p:pic>
            <p:nvPicPr>
              <p:cNvPr id="480" name="Schulbeförderung / Schulwegesicherheit Schulbeförderung / Schulwegesicherheit " descr="Schulbeförderung / Schulwegesicherheit Schulbeförderung / Schulwegesicherheit "/>
              <p:cNvPicPr>
                <a:picLocks noChangeAspect="0"/>
              </p:cNvPicPr>
              <p:nvPr/>
            </p:nvPicPr>
            <p:blipFill>
              <a:blip r:embed="rId2">
                <a:extLst/>
              </a:blip>
              <a:stretch>
                <a:fillRect/>
              </a:stretch>
            </p:blipFill>
            <p:spPr>
              <a:xfrm>
                <a:off x="0" y="0"/>
                <a:ext cx="3087929" cy="743611"/>
              </a:xfrm>
              <a:prstGeom prst="rect">
                <a:avLst/>
              </a:prstGeom>
              <a:effectLst/>
            </p:spPr>
          </p:pic>
        </p:grpSp>
        <p:grpSp>
          <p:nvGrpSpPr>
            <p:cNvPr id="485" name="Namensgebung"/>
            <p:cNvGrpSpPr/>
            <p:nvPr/>
          </p:nvGrpSpPr>
          <p:grpSpPr>
            <a:xfrm>
              <a:off x="-63500" y="2480977"/>
              <a:ext cx="3087929" cy="515012"/>
              <a:chOff x="0" y="0"/>
              <a:chExt cx="3087928" cy="515010"/>
            </a:xfrm>
          </p:grpSpPr>
          <p:sp>
            <p:nvSpPr>
              <p:cNvPr id="484" name="Namensgebung"/>
              <p:cNvSpPr txBox="1"/>
              <p:nvPr/>
            </p:nvSpPr>
            <p:spPr>
              <a:xfrm>
                <a:off x="63500" y="38100"/>
                <a:ext cx="2960929" cy="349911"/>
              </a:xfrm>
              <a:prstGeom prst="rect">
                <a:avLst/>
              </a:prstGeom>
              <a:solidFill>
                <a:schemeClr val="accent6">
                  <a:satOff val="-16844"/>
                  <a:lumOff val="-30747"/>
                </a:schemeClr>
              </a:solid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a:solidFill>
                      <a:srgbClr val="FFFFFF"/>
                    </a:solidFill>
                  </a:defRPr>
                </a:lvl1pPr>
              </a:lstStyle>
              <a:p>
                <a:pPr/>
                <a:r>
                  <a:t>Namensgebung </a:t>
                </a:r>
              </a:p>
            </p:txBody>
          </p:sp>
          <p:pic>
            <p:nvPicPr>
              <p:cNvPr id="483" name="Namensgebung Namensgebung " descr="Namensgebung Namensgebung "/>
              <p:cNvPicPr>
                <a:picLocks noChangeAspect="0"/>
              </p:cNvPicPr>
              <p:nvPr/>
            </p:nvPicPr>
            <p:blipFill>
              <a:blip r:embed="rId4">
                <a:extLst/>
              </a:blip>
              <a:stretch>
                <a:fillRect/>
              </a:stretch>
            </p:blipFill>
            <p:spPr>
              <a:xfrm>
                <a:off x="0" y="0"/>
                <a:ext cx="3087929" cy="515011"/>
              </a:xfrm>
              <a:prstGeom prst="rect">
                <a:avLst/>
              </a:prstGeom>
              <a:effectLst/>
            </p:spPr>
          </p:pic>
        </p:grpSp>
        <p:grpSp>
          <p:nvGrpSpPr>
            <p:cNvPr id="488" name="Wissenschaftliche Forschungsvorhaben"/>
            <p:cNvGrpSpPr/>
            <p:nvPr/>
          </p:nvGrpSpPr>
          <p:grpSpPr>
            <a:xfrm>
              <a:off x="-63500" y="3015870"/>
              <a:ext cx="3087929" cy="743611"/>
              <a:chOff x="0" y="0"/>
              <a:chExt cx="3087928" cy="743610"/>
            </a:xfrm>
          </p:grpSpPr>
          <p:sp>
            <p:nvSpPr>
              <p:cNvPr id="487" name="Wissenschaftliche Forschungsvorhaben"/>
              <p:cNvSpPr txBox="1"/>
              <p:nvPr/>
            </p:nvSpPr>
            <p:spPr>
              <a:xfrm>
                <a:off x="63500" y="38100"/>
                <a:ext cx="2960929" cy="578511"/>
              </a:xfrm>
              <a:prstGeom prst="rect">
                <a:avLst/>
              </a:prstGeom>
              <a:solidFill>
                <a:schemeClr val="accent6">
                  <a:satOff val="-16844"/>
                  <a:lumOff val="-30747"/>
                </a:schemeClr>
              </a:solid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a:solidFill>
                      <a:srgbClr val="FFFFFF"/>
                    </a:solidFill>
                  </a:defRPr>
                </a:lvl1pPr>
              </a:lstStyle>
              <a:p>
                <a:pPr/>
                <a:r>
                  <a:t>Wissenschaftliche Forschungsvorhaben </a:t>
                </a:r>
              </a:p>
            </p:txBody>
          </p:sp>
          <p:pic>
            <p:nvPicPr>
              <p:cNvPr id="486" name="Wissenschaftliche Forschungsvorhaben Wissenschaftliche Forschungsvorhaben " descr="Wissenschaftliche Forschungsvorhaben Wissenschaftliche Forschungsvorhaben "/>
              <p:cNvPicPr>
                <a:picLocks noChangeAspect="0"/>
              </p:cNvPicPr>
              <p:nvPr/>
            </p:nvPicPr>
            <p:blipFill>
              <a:blip r:embed="rId2">
                <a:extLst/>
              </a:blip>
              <a:stretch>
                <a:fillRect/>
              </a:stretch>
            </p:blipFill>
            <p:spPr>
              <a:xfrm>
                <a:off x="0" y="0"/>
                <a:ext cx="3087929" cy="743611"/>
              </a:xfrm>
              <a:prstGeom prst="rect">
                <a:avLst/>
              </a:prstGeom>
              <a:effectLst/>
            </p:spPr>
          </p:pic>
        </p:grpSp>
        <p:grpSp>
          <p:nvGrpSpPr>
            <p:cNvPr id="491" name="Blockunterricht"/>
            <p:cNvGrpSpPr/>
            <p:nvPr/>
          </p:nvGrpSpPr>
          <p:grpSpPr>
            <a:xfrm>
              <a:off x="-63500" y="3804762"/>
              <a:ext cx="3087929" cy="515012"/>
              <a:chOff x="0" y="0"/>
              <a:chExt cx="3087928" cy="515010"/>
            </a:xfrm>
          </p:grpSpPr>
          <p:sp>
            <p:nvSpPr>
              <p:cNvPr id="490" name="Blockunterricht"/>
              <p:cNvSpPr txBox="1"/>
              <p:nvPr/>
            </p:nvSpPr>
            <p:spPr>
              <a:xfrm>
                <a:off x="63500" y="38100"/>
                <a:ext cx="2960929" cy="349911"/>
              </a:xfrm>
              <a:prstGeom prst="rect">
                <a:avLst/>
              </a:prstGeom>
              <a:solidFill>
                <a:schemeClr val="accent6">
                  <a:satOff val="-16844"/>
                  <a:lumOff val="-30747"/>
                </a:schemeClr>
              </a:solid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a:solidFill>
                      <a:srgbClr val="FFFFFF"/>
                    </a:solidFill>
                  </a:defRPr>
                </a:lvl1pPr>
              </a:lstStyle>
              <a:p>
                <a:pPr/>
                <a:r>
                  <a:t>Blockunterricht </a:t>
                </a:r>
              </a:p>
            </p:txBody>
          </p:sp>
          <p:pic>
            <p:nvPicPr>
              <p:cNvPr id="489" name="Blockunterricht Blockunterricht " descr="Blockunterricht Blockunterricht "/>
              <p:cNvPicPr>
                <a:picLocks noChangeAspect="0"/>
              </p:cNvPicPr>
              <p:nvPr/>
            </p:nvPicPr>
            <p:blipFill>
              <a:blip r:embed="rId4">
                <a:extLst/>
              </a:blip>
              <a:stretch>
                <a:fillRect/>
              </a:stretch>
            </p:blipFill>
            <p:spPr>
              <a:xfrm>
                <a:off x="0" y="0"/>
                <a:ext cx="3087929" cy="515011"/>
              </a:xfrm>
              <a:prstGeom prst="rect">
                <a:avLst/>
              </a:prstGeom>
              <a:effectLst/>
            </p:spPr>
          </p:pic>
        </p:grpSp>
        <p:grpSp>
          <p:nvGrpSpPr>
            <p:cNvPr id="494" name="Endgültige Ernennung Schulleiter/in"/>
            <p:cNvGrpSpPr/>
            <p:nvPr/>
          </p:nvGrpSpPr>
          <p:grpSpPr>
            <a:xfrm>
              <a:off x="-63500" y="4352355"/>
              <a:ext cx="3087929" cy="743612"/>
              <a:chOff x="0" y="0"/>
              <a:chExt cx="3087928" cy="743610"/>
            </a:xfrm>
          </p:grpSpPr>
          <p:sp>
            <p:nvSpPr>
              <p:cNvPr id="493" name="Endgültige Ernennung Schulleiter/in"/>
              <p:cNvSpPr txBox="1"/>
              <p:nvPr/>
            </p:nvSpPr>
            <p:spPr>
              <a:xfrm>
                <a:off x="63500" y="38100"/>
                <a:ext cx="2960929" cy="578511"/>
              </a:xfrm>
              <a:prstGeom prst="rect">
                <a:avLst/>
              </a:prstGeom>
              <a:solidFill>
                <a:schemeClr val="accent6">
                  <a:satOff val="-16844"/>
                  <a:lumOff val="-30747"/>
                </a:schemeClr>
              </a:solid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a:solidFill>
                      <a:srgbClr val="FFFFFF"/>
                    </a:solidFill>
                  </a:defRPr>
                </a:lvl1pPr>
              </a:lstStyle>
              <a:p>
                <a:pPr/>
                <a:r>
                  <a:t>Endgültige Ernennung Schulleiter/in </a:t>
                </a:r>
              </a:p>
            </p:txBody>
          </p:sp>
          <p:pic>
            <p:nvPicPr>
              <p:cNvPr id="492" name="Endgültige Ernennung Schulleiter/in Endgültige Ernennung Schulleiter/in " descr="Endgültige Ernennung Schulleiter/in Endgültige Ernennung Schulleiter/in "/>
              <p:cNvPicPr>
                <a:picLocks noChangeAspect="0"/>
              </p:cNvPicPr>
              <p:nvPr/>
            </p:nvPicPr>
            <p:blipFill>
              <a:blip r:embed="rId2">
                <a:extLst/>
              </a:blip>
              <a:stretch>
                <a:fillRect/>
              </a:stretch>
            </p:blipFill>
            <p:spPr>
              <a:xfrm>
                <a:off x="0" y="0"/>
                <a:ext cx="3087929" cy="743611"/>
              </a:xfrm>
              <a:prstGeom prst="rect">
                <a:avLst/>
              </a:prstGeom>
              <a:effectLst/>
            </p:spPr>
          </p:pic>
        </p:grpSp>
      </p:grpSp>
      <p:sp>
        <p:nvSpPr>
          <p:cNvPr id="496" name="Schulleitung muss Schulkonferenz anhören"/>
          <p:cNvSpPr txBox="1"/>
          <p:nvPr/>
        </p:nvSpPr>
        <p:spPr>
          <a:xfrm>
            <a:off x="4581373" y="6937001"/>
            <a:ext cx="5244742" cy="115147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lnSpc>
                <a:spcPct val="90000"/>
              </a:lnSpc>
              <a:defRPr sz="3700">
                <a:ln w="3175" cap="flat">
                  <a:solidFill>
                    <a:srgbClr val="000000"/>
                  </a:solidFill>
                  <a:prstDash val="solid"/>
                  <a:miter lim="400000"/>
                </a:ln>
                <a:solidFill>
                  <a:srgbClr val="FFFFFF"/>
                </a:solidFill>
              </a:defRPr>
            </a:lvl1pPr>
          </a:lstStyle>
          <a:p>
            <a:pPr/>
            <a:r>
              <a:t>Schulleitung muss Schulkonferenz anhören</a:t>
            </a:r>
          </a:p>
        </p:txBody>
      </p:sp>
      <p:sp>
        <p:nvSpPr>
          <p:cNvPr id="497"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99" name="Informationsschrift des Kreiselterbeirats Darmstadt-Dieburg: http://kreb-ladadi.de/wordpress/wp-content/uploads/2017/08/Info_Schuko_Langfassung_25.08.2017.pdf"/>
          <p:cNvSpPr txBox="1"/>
          <p:nvPr>
            <p:ph type="body" sz="quarter" idx="1"/>
          </p:nvPr>
        </p:nvSpPr>
        <p:spPr>
          <a:xfrm>
            <a:off x="698500" y="2481680"/>
            <a:ext cx="11607800" cy="2127673"/>
          </a:xfrm>
          <a:prstGeom prst="rect">
            <a:avLst/>
          </a:prstGeom>
        </p:spPr>
        <p:txBody>
          <a:bodyPr/>
          <a:lstStyle/>
          <a:p>
            <a:pPr/>
            <a:r>
              <a:t>Informationsschrift des Kreiselterbeirats Darmstadt-Dieburg: </a:t>
            </a:r>
            <a:r>
              <a:rPr u="sng">
                <a:hlinkClick r:id="rId2" invalidUrl="" action="" tgtFrame="" tooltip="" history="1" highlightClick="0" endSnd="0"/>
              </a:rPr>
              <a:t>http://kreb-ladadi.de/wordpress/wp-content/uploads/2017/08/Info_Schuko_Langfassung_25.08.2017.pdf</a:t>
            </a:r>
          </a:p>
        </p:txBody>
      </p:sp>
      <p:sp>
        <p:nvSpPr>
          <p:cNvPr id="500" name="Weitere Informationen"/>
          <p:cNvSpPr txBox="1"/>
          <p:nvPr>
            <p:ph type="body" idx="21"/>
          </p:nvPr>
        </p:nvSpPr>
        <p:spPr>
          <a:prstGeom prst="rect">
            <a:avLst/>
          </a:prstGeom>
          <a:extLst>
            <a:ext uri="{C572A759-6A51-4108-AA02-DFA0A04FC94B}">
              <ma14:wrappingTextBoxFlag xmlns:ma14="http://schemas.microsoft.com/office/mac/drawingml/2011/main" val="1"/>
            </a:ext>
          </a:extLst>
        </p:spPr>
        <p:txBody>
          <a:bodyPr/>
          <a:lstStyle>
            <a:lvl1pPr defTabSz="1109715">
              <a:lnSpc>
                <a:spcPct val="80000"/>
              </a:lnSpc>
              <a:defRPr spc="-76" sz="3839"/>
            </a:lvl1pPr>
          </a:lstStyle>
          <a:p>
            <a:pPr/>
            <a:r>
              <a:t>Weitere Informationen</a:t>
            </a:r>
          </a:p>
        </p:txBody>
      </p:sp>
      <p:sp>
        <p:nvSpPr>
          <p:cNvPr id="501" name="Schulkonferenz"/>
          <p:cNvSpPr txBox="1"/>
          <p:nvPr>
            <p:ph type="title"/>
          </p:nvPr>
        </p:nvSpPr>
        <p:spPr>
          <a:prstGeom prst="rect">
            <a:avLst/>
          </a:prstGeom>
        </p:spPr>
        <p:txBody>
          <a:bodyPr/>
          <a:lstStyle>
            <a:lvl1pPr defTabSz="1716590">
              <a:defRPr spc="-118" sz="5940"/>
            </a:lvl1pPr>
          </a:lstStyle>
          <a:p>
            <a:pPr/>
            <a:r>
              <a:t>Schulkonferenz</a:t>
            </a:r>
          </a:p>
        </p:txBody>
      </p:sp>
      <p:sp>
        <p:nvSpPr>
          <p:cNvPr id="502"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503" name="Bild" descr="Bild"/>
          <p:cNvPicPr>
            <a:picLocks noChangeAspect="1"/>
          </p:cNvPicPr>
          <p:nvPr/>
        </p:nvPicPr>
        <p:blipFill>
          <a:blip r:embed="rId3">
            <a:extLst/>
          </a:blip>
          <a:stretch>
            <a:fillRect/>
          </a:stretch>
        </p:blipFill>
        <p:spPr>
          <a:xfrm>
            <a:off x="7279407" y="4228065"/>
            <a:ext cx="4993677" cy="4993677"/>
          </a:xfrm>
          <a:prstGeom prst="rect">
            <a:avLst/>
          </a:prstGeom>
          <a:ln w="12700">
            <a:miter lim="400000"/>
          </a:ln>
        </p:spPr>
      </p:pic>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05" name="§ 115 Hessisches Schulgesetz Aufgaben der Kreis- und Stadtelternbeiräte…"/>
          <p:cNvSpPr txBox="1"/>
          <p:nvPr>
            <p:ph type="body" idx="1"/>
          </p:nvPr>
        </p:nvSpPr>
        <p:spPr>
          <a:prstGeom prst="rect">
            <a:avLst/>
          </a:prstGeom>
        </p:spPr>
        <p:txBody>
          <a:bodyPr/>
          <a:lstStyle/>
          <a:p>
            <a:pPr marL="0" indent="0">
              <a:buSzTx/>
              <a:buNone/>
            </a:pPr>
            <a:r>
              <a:t>§ 115 Hessisches Schulgesetz</a:t>
            </a:r>
            <a:br/>
            <a:r>
              <a:t>Aufgaben der Kreis- und Stadtelternbeiräte </a:t>
            </a:r>
          </a:p>
          <a:p>
            <a:pPr marL="0" indent="0">
              <a:buSzTx/>
              <a:buNone/>
            </a:pPr>
            <a:r>
              <a:t>(1) Die Kreis- und Stadtelternbeiräte </a:t>
            </a:r>
            <a:r>
              <a:rPr>
                <a:solidFill>
                  <a:schemeClr val="accent4">
                    <a:hueOff val="348544"/>
                    <a:lumOff val="7139"/>
                  </a:schemeClr>
                </a:solidFill>
              </a:rPr>
              <a:t>beraten und fördern die Arbeit der Schulelternbeiräte</a:t>
            </a:r>
            <a:r>
              <a:t> </a:t>
            </a:r>
          </a:p>
          <a:p>
            <a:pPr marL="0" indent="0">
              <a:buSzTx/>
              <a:buNone/>
            </a:pPr>
          </a:p>
          <a:p>
            <a:pPr marL="0" indent="0">
              <a:buSzTx/>
              <a:buNone/>
            </a:pPr>
            <a:r>
              <a:t>Webseite Kreiselternbeirat Groß-Gerau: </a:t>
            </a:r>
            <a:br/>
            <a:r>
              <a:rPr u="sng">
                <a:hlinkClick r:id="rId2" invalidUrl="" action="" tgtFrame="" tooltip="" history="1" highlightClick="0" endSnd="0"/>
              </a:rPr>
              <a:t>https://keb-gg.de/</a:t>
            </a:r>
          </a:p>
        </p:txBody>
      </p:sp>
      <p:sp>
        <p:nvSpPr>
          <p:cNvPr id="506" name="Aufgaben"/>
          <p:cNvSpPr txBox="1"/>
          <p:nvPr>
            <p:ph type="body" idx="21"/>
          </p:nvPr>
        </p:nvSpPr>
        <p:spPr>
          <a:prstGeom prst="rect">
            <a:avLst/>
          </a:prstGeom>
          <a:extLst>
            <a:ext uri="{C572A759-6A51-4108-AA02-DFA0A04FC94B}">
              <ma14:wrappingTextBoxFlag xmlns:ma14="http://schemas.microsoft.com/office/mac/drawingml/2011/main" val="1"/>
            </a:ext>
          </a:extLst>
        </p:spPr>
        <p:txBody>
          <a:bodyPr/>
          <a:lstStyle/>
          <a:p>
            <a:pPr/>
            <a:r>
              <a:t>Aufgaben</a:t>
            </a:r>
          </a:p>
        </p:txBody>
      </p:sp>
      <p:sp>
        <p:nvSpPr>
          <p:cNvPr id="507" name="Kreiselternbeirat (KEB)"/>
          <p:cNvSpPr txBox="1"/>
          <p:nvPr>
            <p:ph type="title"/>
          </p:nvPr>
        </p:nvSpPr>
        <p:spPr>
          <a:prstGeom prst="rect">
            <a:avLst/>
          </a:prstGeom>
        </p:spPr>
        <p:txBody>
          <a:bodyPr/>
          <a:lstStyle>
            <a:lvl1pPr defTabSz="1716590">
              <a:defRPr spc="-118" sz="5940"/>
            </a:lvl1pPr>
          </a:lstStyle>
          <a:p>
            <a:pPr/>
            <a:r>
              <a:t>Kreiselternbeirat (KEB)</a:t>
            </a:r>
          </a:p>
        </p:txBody>
      </p:sp>
      <p:sp>
        <p:nvSpPr>
          <p:cNvPr id="508"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509" name="Bild" descr="Bild"/>
          <p:cNvPicPr>
            <a:picLocks noChangeAspect="1"/>
          </p:cNvPicPr>
          <p:nvPr/>
        </p:nvPicPr>
        <p:blipFill>
          <a:blip r:embed="rId3">
            <a:extLst/>
          </a:blip>
          <a:stretch>
            <a:fillRect/>
          </a:stretch>
        </p:blipFill>
        <p:spPr>
          <a:xfrm>
            <a:off x="7724289" y="4737010"/>
            <a:ext cx="4368054" cy="4368054"/>
          </a:xfrm>
          <a:prstGeom prst="rect">
            <a:avLst/>
          </a:prstGeom>
          <a:ln w="12700">
            <a:miter lim="400000"/>
          </a:ln>
        </p:spPr>
      </p:pic>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11" name="Abgerundetes Rechteck"/>
          <p:cNvSpPr/>
          <p:nvPr/>
        </p:nvSpPr>
        <p:spPr>
          <a:xfrm>
            <a:off x="420239" y="2211236"/>
            <a:ext cx="7086717" cy="7398208"/>
          </a:xfrm>
          <a:prstGeom prst="roundRect">
            <a:avLst>
              <a:gd name="adj" fmla="val 14265"/>
            </a:avLst>
          </a:prstGeom>
          <a:solidFill>
            <a:schemeClr val="accent1">
              <a:hueOff val="114395"/>
              <a:lumOff val="-24975"/>
            </a:schemeClr>
          </a:solidFill>
          <a:ln w="12700">
            <a:miter lim="400000"/>
          </a:ln>
        </p:spPr>
        <p:txBody>
          <a:bodyPr lIns="50800" tIns="50800" rIns="50800" bIns="50800" anchor="ctr"/>
          <a:lstStyle/>
          <a:p>
            <a:pPr defTabSz="584200">
              <a:defRPr sz="2200">
                <a:solidFill>
                  <a:srgbClr val="FFFFFF"/>
                </a:solidFill>
                <a:latin typeface="Helvetica Neue Medium"/>
                <a:ea typeface="Helvetica Neue Medium"/>
                <a:cs typeface="Helvetica Neue Medium"/>
                <a:sym typeface="Helvetica Neue Medium"/>
              </a:defRPr>
            </a:pPr>
          </a:p>
        </p:txBody>
      </p:sp>
      <p:sp>
        <p:nvSpPr>
          <p:cNvPr id="512" name="Wahlvorbereitung, Zahl der Sitze?"/>
          <p:cNvSpPr txBox="1"/>
          <p:nvPr>
            <p:ph type="body" idx="21"/>
          </p:nvPr>
        </p:nvSpPr>
        <p:spPr>
          <a:prstGeom prst="rect">
            <a:avLst/>
          </a:prstGeom>
          <a:extLst>
            <a:ext uri="{C572A759-6A51-4108-AA02-DFA0A04FC94B}">
              <ma14:wrappingTextBoxFlag xmlns:ma14="http://schemas.microsoft.com/office/mac/drawingml/2011/main" val="1"/>
            </a:ext>
          </a:extLst>
        </p:spPr>
        <p:txBody>
          <a:bodyPr/>
          <a:lstStyle/>
          <a:p>
            <a:pPr/>
            <a:r>
              <a:t>Wahlvorbereitung, Zahl der Sitze?</a:t>
            </a:r>
          </a:p>
        </p:txBody>
      </p:sp>
      <p:sp>
        <p:nvSpPr>
          <p:cNvPr id="513" name="Kreiselternbeirat (KEB)"/>
          <p:cNvSpPr txBox="1"/>
          <p:nvPr>
            <p:ph type="title"/>
          </p:nvPr>
        </p:nvSpPr>
        <p:spPr>
          <a:prstGeom prst="rect">
            <a:avLst/>
          </a:prstGeom>
        </p:spPr>
        <p:txBody>
          <a:bodyPr/>
          <a:lstStyle>
            <a:lvl1pPr defTabSz="1716590">
              <a:defRPr spc="-118" sz="5940"/>
            </a:lvl1pPr>
          </a:lstStyle>
          <a:p>
            <a:pPr/>
            <a:r>
              <a:t>Kreiselternbeirat (KEB)</a:t>
            </a:r>
          </a:p>
        </p:txBody>
      </p:sp>
      <p:grpSp>
        <p:nvGrpSpPr>
          <p:cNvPr id="516" name="Grundschule"/>
          <p:cNvGrpSpPr/>
          <p:nvPr/>
        </p:nvGrpSpPr>
        <p:grpSpPr>
          <a:xfrm>
            <a:off x="770848" y="3002323"/>
            <a:ext cx="3087930" cy="515012"/>
            <a:chOff x="0" y="0"/>
            <a:chExt cx="3087928" cy="515010"/>
          </a:xfrm>
        </p:grpSpPr>
        <p:sp>
          <p:nvSpPr>
            <p:cNvPr id="515" name="Grundschule"/>
            <p:cNvSpPr txBox="1"/>
            <p:nvPr/>
          </p:nvSpPr>
          <p:spPr>
            <a:xfrm>
              <a:off x="63500" y="38100"/>
              <a:ext cx="2960929" cy="349911"/>
            </a:xfrm>
            <a:prstGeom prst="rect">
              <a:avLst/>
            </a:prstGeom>
            <a:solidFill>
              <a:schemeClr val="accent6">
                <a:satOff val="-16844"/>
                <a:lumOff val="-30747"/>
              </a:schemeClr>
            </a:solid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a:solidFill>
                    <a:srgbClr val="FFFFFF"/>
                  </a:solidFill>
                </a:defRPr>
              </a:lvl1pPr>
            </a:lstStyle>
            <a:p>
              <a:pPr/>
              <a:r>
                <a:t>Grundschule</a:t>
              </a:r>
            </a:p>
          </p:txBody>
        </p:sp>
        <p:pic>
          <p:nvPicPr>
            <p:cNvPr id="514" name="Grundschule Grundschule" descr="Grundschule Grundschule"/>
            <p:cNvPicPr>
              <a:picLocks noChangeAspect="0"/>
            </p:cNvPicPr>
            <p:nvPr/>
          </p:nvPicPr>
          <p:blipFill>
            <a:blip r:embed="rId2">
              <a:extLst/>
            </a:blip>
            <a:stretch>
              <a:fillRect/>
            </a:stretch>
          </p:blipFill>
          <p:spPr>
            <a:xfrm>
              <a:off x="0" y="0"/>
              <a:ext cx="3087929" cy="515011"/>
            </a:xfrm>
            <a:prstGeom prst="rect">
              <a:avLst/>
            </a:prstGeom>
            <a:effectLst/>
          </p:spPr>
        </p:pic>
      </p:grpSp>
      <p:grpSp>
        <p:nvGrpSpPr>
          <p:cNvPr id="519" name="Grundschule"/>
          <p:cNvGrpSpPr/>
          <p:nvPr/>
        </p:nvGrpSpPr>
        <p:grpSpPr>
          <a:xfrm>
            <a:off x="770848" y="3553858"/>
            <a:ext cx="3087930" cy="515011"/>
            <a:chOff x="0" y="0"/>
            <a:chExt cx="3087928" cy="515010"/>
          </a:xfrm>
        </p:grpSpPr>
        <p:sp>
          <p:nvSpPr>
            <p:cNvPr id="518" name="Grundschule"/>
            <p:cNvSpPr txBox="1"/>
            <p:nvPr/>
          </p:nvSpPr>
          <p:spPr>
            <a:xfrm>
              <a:off x="63500" y="38100"/>
              <a:ext cx="2960929" cy="349911"/>
            </a:xfrm>
            <a:prstGeom prst="rect">
              <a:avLst/>
            </a:prstGeom>
            <a:solidFill>
              <a:schemeClr val="accent6">
                <a:satOff val="-16844"/>
                <a:lumOff val="-30747"/>
              </a:schemeClr>
            </a:solid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a:solidFill>
                    <a:srgbClr val="FFFFFF"/>
                  </a:solidFill>
                </a:defRPr>
              </a:lvl1pPr>
            </a:lstStyle>
            <a:p>
              <a:pPr/>
              <a:r>
                <a:t>Grundschule</a:t>
              </a:r>
            </a:p>
          </p:txBody>
        </p:sp>
        <p:pic>
          <p:nvPicPr>
            <p:cNvPr id="517" name="Grundschule Grundschule" descr="Grundschule Grundschule"/>
            <p:cNvPicPr>
              <a:picLocks noChangeAspect="0"/>
            </p:cNvPicPr>
            <p:nvPr/>
          </p:nvPicPr>
          <p:blipFill>
            <a:blip r:embed="rId2">
              <a:extLst/>
            </a:blip>
            <a:stretch>
              <a:fillRect/>
            </a:stretch>
          </p:blipFill>
          <p:spPr>
            <a:xfrm>
              <a:off x="0" y="0"/>
              <a:ext cx="3087929" cy="515011"/>
            </a:xfrm>
            <a:prstGeom prst="rect">
              <a:avLst/>
            </a:prstGeom>
            <a:effectLst/>
          </p:spPr>
        </p:pic>
      </p:grpSp>
      <p:grpSp>
        <p:nvGrpSpPr>
          <p:cNvPr id="522" name="Grundschule"/>
          <p:cNvGrpSpPr/>
          <p:nvPr/>
        </p:nvGrpSpPr>
        <p:grpSpPr>
          <a:xfrm>
            <a:off x="770848" y="2450789"/>
            <a:ext cx="3087930" cy="515011"/>
            <a:chOff x="0" y="0"/>
            <a:chExt cx="3087928" cy="515010"/>
          </a:xfrm>
        </p:grpSpPr>
        <p:sp>
          <p:nvSpPr>
            <p:cNvPr id="521" name="Grundschule"/>
            <p:cNvSpPr txBox="1"/>
            <p:nvPr/>
          </p:nvSpPr>
          <p:spPr>
            <a:xfrm>
              <a:off x="63500" y="38100"/>
              <a:ext cx="2960929" cy="349911"/>
            </a:xfrm>
            <a:prstGeom prst="rect">
              <a:avLst/>
            </a:prstGeom>
            <a:solidFill>
              <a:schemeClr val="accent6">
                <a:satOff val="-16844"/>
                <a:lumOff val="-30747"/>
              </a:schemeClr>
            </a:solid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a:solidFill>
                    <a:srgbClr val="FFFFFF"/>
                  </a:solidFill>
                </a:defRPr>
              </a:lvl1pPr>
            </a:lstStyle>
            <a:p>
              <a:pPr/>
              <a:r>
                <a:t>Grundschule</a:t>
              </a:r>
            </a:p>
          </p:txBody>
        </p:sp>
        <p:pic>
          <p:nvPicPr>
            <p:cNvPr id="520" name="Grundschule Grundschule" descr="Grundschule Grundschule"/>
            <p:cNvPicPr>
              <a:picLocks noChangeAspect="0"/>
            </p:cNvPicPr>
            <p:nvPr/>
          </p:nvPicPr>
          <p:blipFill>
            <a:blip r:embed="rId2">
              <a:extLst/>
            </a:blip>
            <a:stretch>
              <a:fillRect/>
            </a:stretch>
          </p:blipFill>
          <p:spPr>
            <a:xfrm>
              <a:off x="0" y="0"/>
              <a:ext cx="3087929" cy="515011"/>
            </a:xfrm>
            <a:prstGeom prst="rect">
              <a:avLst/>
            </a:prstGeom>
            <a:effectLst/>
          </p:spPr>
        </p:pic>
      </p:grpSp>
      <p:grpSp>
        <p:nvGrpSpPr>
          <p:cNvPr id="525" name="Hauptschule"/>
          <p:cNvGrpSpPr/>
          <p:nvPr/>
        </p:nvGrpSpPr>
        <p:grpSpPr>
          <a:xfrm>
            <a:off x="770848" y="4434878"/>
            <a:ext cx="3087930" cy="515012"/>
            <a:chOff x="0" y="0"/>
            <a:chExt cx="3087928" cy="515010"/>
          </a:xfrm>
        </p:grpSpPr>
        <p:sp>
          <p:nvSpPr>
            <p:cNvPr id="524" name="Hauptschule"/>
            <p:cNvSpPr txBox="1"/>
            <p:nvPr/>
          </p:nvSpPr>
          <p:spPr>
            <a:xfrm>
              <a:off x="63500" y="38100"/>
              <a:ext cx="2960929" cy="349911"/>
            </a:xfrm>
            <a:prstGeom prst="rect">
              <a:avLst/>
            </a:prstGeom>
            <a:solidFill>
              <a:schemeClr val="accent6">
                <a:satOff val="-16844"/>
                <a:lumOff val="-30747"/>
              </a:schemeClr>
            </a:solid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a:solidFill>
                    <a:srgbClr val="FFFFFF"/>
                  </a:solidFill>
                </a:defRPr>
              </a:lvl1pPr>
            </a:lstStyle>
            <a:p>
              <a:pPr/>
              <a:r>
                <a:t>Hauptschule</a:t>
              </a:r>
            </a:p>
          </p:txBody>
        </p:sp>
        <p:pic>
          <p:nvPicPr>
            <p:cNvPr id="523" name="Hauptschule Hauptschule" descr="Hauptschule Hauptschule"/>
            <p:cNvPicPr>
              <a:picLocks noChangeAspect="0"/>
            </p:cNvPicPr>
            <p:nvPr/>
          </p:nvPicPr>
          <p:blipFill>
            <a:blip r:embed="rId2">
              <a:extLst/>
            </a:blip>
            <a:stretch>
              <a:fillRect/>
            </a:stretch>
          </p:blipFill>
          <p:spPr>
            <a:xfrm>
              <a:off x="0" y="0"/>
              <a:ext cx="3087929" cy="515011"/>
            </a:xfrm>
            <a:prstGeom prst="rect">
              <a:avLst/>
            </a:prstGeom>
            <a:effectLst/>
          </p:spPr>
        </p:pic>
      </p:grpSp>
      <p:grpSp>
        <p:nvGrpSpPr>
          <p:cNvPr id="528" name="Förderschule"/>
          <p:cNvGrpSpPr/>
          <p:nvPr/>
        </p:nvGrpSpPr>
        <p:grpSpPr>
          <a:xfrm>
            <a:off x="770848" y="4986413"/>
            <a:ext cx="3087930" cy="515011"/>
            <a:chOff x="0" y="0"/>
            <a:chExt cx="3087928" cy="515010"/>
          </a:xfrm>
        </p:grpSpPr>
        <p:sp>
          <p:nvSpPr>
            <p:cNvPr id="527" name="Förderschule"/>
            <p:cNvSpPr txBox="1"/>
            <p:nvPr/>
          </p:nvSpPr>
          <p:spPr>
            <a:xfrm>
              <a:off x="63500" y="38100"/>
              <a:ext cx="2960929" cy="349911"/>
            </a:xfrm>
            <a:prstGeom prst="rect">
              <a:avLst/>
            </a:prstGeom>
            <a:solidFill>
              <a:schemeClr val="accent6">
                <a:satOff val="-16844"/>
                <a:lumOff val="-30747"/>
              </a:schemeClr>
            </a:solid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a:solidFill>
                    <a:srgbClr val="FFFFFF"/>
                  </a:solidFill>
                </a:defRPr>
              </a:lvl1pPr>
            </a:lstStyle>
            <a:p>
              <a:pPr/>
              <a:r>
                <a:t>Förderschule</a:t>
              </a:r>
            </a:p>
          </p:txBody>
        </p:sp>
        <p:pic>
          <p:nvPicPr>
            <p:cNvPr id="526" name="Förderschule Förderschule" descr="Förderschule Förderschule"/>
            <p:cNvPicPr>
              <a:picLocks noChangeAspect="0"/>
            </p:cNvPicPr>
            <p:nvPr/>
          </p:nvPicPr>
          <p:blipFill>
            <a:blip r:embed="rId2">
              <a:extLst/>
            </a:blip>
            <a:stretch>
              <a:fillRect/>
            </a:stretch>
          </p:blipFill>
          <p:spPr>
            <a:xfrm>
              <a:off x="0" y="0"/>
              <a:ext cx="3087929" cy="515011"/>
            </a:xfrm>
            <a:prstGeom prst="rect">
              <a:avLst/>
            </a:prstGeom>
            <a:effectLst/>
          </p:spPr>
        </p:pic>
      </p:grpSp>
      <p:grpSp>
        <p:nvGrpSpPr>
          <p:cNvPr id="531" name="Realschule"/>
          <p:cNvGrpSpPr/>
          <p:nvPr/>
        </p:nvGrpSpPr>
        <p:grpSpPr>
          <a:xfrm>
            <a:off x="770848" y="5537947"/>
            <a:ext cx="3087930" cy="515012"/>
            <a:chOff x="0" y="0"/>
            <a:chExt cx="3087928" cy="515010"/>
          </a:xfrm>
        </p:grpSpPr>
        <p:sp>
          <p:nvSpPr>
            <p:cNvPr id="530" name="Realschule"/>
            <p:cNvSpPr txBox="1"/>
            <p:nvPr/>
          </p:nvSpPr>
          <p:spPr>
            <a:xfrm>
              <a:off x="63500" y="38100"/>
              <a:ext cx="2960929" cy="349911"/>
            </a:xfrm>
            <a:prstGeom prst="rect">
              <a:avLst/>
            </a:prstGeom>
            <a:solidFill>
              <a:schemeClr val="accent6">
                <a:lumOff val="16165"/>
              </a:schemeClr>
            </a:solid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a:solidFill>
                    <a:srgbClr val="FFFFFF"/>
                  </a:solidFill>
                </a:defRPr>
              </a:lvl1pPr>
            </a:lstStyle>
            <a:p>
              <a:pPr/>
              <a:r>
                <a:t>Realschule</a:t>
              </a:r>
            </a:p>
          </p:txBody>
        </p:sp>
        <p:pic>
          <p:nvPicPr>
            <p:cNvPr id="529" name="Realschule Realschule" descr="Realschule Realschule"/>
            <p:cNvPicPr>
              <a:picLocks noChangeAspect="0"/>
            </p:cNvPicPr>
            <p:nvPr/>
          </p:nvPicPr>
          <p:blipFill>
            <a:blip r:embed="rId2">
              <a:extLst/>
            </a:blip>
            <a:stretch>
              <a:fillRect/>
            </a:stretch>
          </p:blipFill>
          <p:spPr>
            <a:xfrm>
              <a:off x="0" y="0"/>
              <a:ext cx="3087929" cy="515011"/>
            </a:xfrm>
            <a:prstGeom prst="rect">
              <a:avLst/>
            </a:prstGeom>
            <a:effectLst/>
          </p:spPr>
        </p:pic>
      </p:grpSp>
      <p:grpSp>
        <p:nvGrpSpPr>
          <p:cNvPr id="534" name="Mittelstufenschule"/>
          <p:cNvGrpSpPr/>
          <p:nvPr/>
        </p:nvGrpSpPr>
        <p:grpSpPr>
          <a:xfrm>
            <a:off x="770848" y="6089482"/>
            <a:ext cx="3087930" cy="515011"/>
            <a:chOff x="0" y="0"/>
            <a:chExt cx="3087928" cy="515010"/>
          </a:xfrm>
        </p:grpSpPr>
        <p:sp>
          <p:nvSpPr>
            <p:cNvPr id="533" name="Mittelstufenschule"/>
            <p:cNvSpPr txBox="1"/>
            <p:nvPr/>
          </p:nvSpPr>
          <p:spPr>
            <a:xfrm>
              <a:off x="63500" y="38100"/>
              <a:ext cx="2960929" cy="349911"/>
            </a:xfrm>
            <a:prstGeom prst="rect">
              <a:avLst/>
            </a:prstGeom>
            <a:solidFill>
              <a:schemeClr val="accent6">
                <a:lumOff val="16165"/>
              </a:schemeClr>
            </a:solid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a:solidFill>
                    <a:srgbClr val="FFFFFF"/>
                  </a:solidFill>
                </a:defRPr>
              </a:lvl1pPr>
            </a:lstStyle>
            <a:p>
              <a:pPr/>
              <a:r>
                <a:t>Mittelstufenschule</a:t>
              </a:r>
            </a:p>
          </p:txBody>
        </p:sp>
        <p:pic>
          <p:nvPicPr>
            <p:cNvPr id="532" name="Mittelstufenschule Mittelstufenschule" descr="Mittelstufenschule Mittelstufenschule"/>
            <p:cNvPicPr>
              <a:picLocks noChangeAspect="0"/>
            </p:cNvPicPr>
            <p:nvPr/>
          </p:nvPicPr>
          <p:blipFill>
            <a:blip r:embed="rId2">
              <a:extLst/>
            </a:blip>
            <a:stretch>
              <a:fillRect/>
            </a:stretch>
          </p:blipFill>
          <p:spPr>
            <a:xfrm>
              <a:off x="0" y="0"/>
              <a:ext cx="3087929" cy="515011"/>
            </a:xfrm>
            <a:prstGeom prst="rect">
              <a:avLst/>
            </a:prstGeom>
            <a:effectLst/>
          </p:spPr>
        </p:pic>
      </p:grpSp>
      <p:grpSp>
        <p:nvGrpSpPr>
          <p:cNvPr id="537" name="Gymnasium"/>
          <p:cNvGrpSpPr/>
          <p:nvPr/>
        </p:nvGrpSpPr>
        <p:grpSpPr>
          <a:xfrm>
            <a:off x="770848" y="6641016"/>
            <a:ext cx="3087930" cy="515011"/>
            <a:chOff x="0" y="0"/>
            <a:chExt cx="3087928" cy="515010"/>
          </a:xfrm>
        </p:grpSpPr>
        <p:sp>
          <p:nvSpPr>
            <p:cNvPr id="536" name="Gymnasium"/>
            <p:cNvSpPr txBox="1"/>
            <p:nvPr/>
          </p:nvSpPr>
          <p:spPr>
            <a:xfrm>
              <a:off x="63500" y="38100"/>
              <a:ext cx="2960929" cy="349911"/>
            </a:xfrm>
            <a:prstGeom prst="rect">
              <a:avLst/>
            </a:prstGeom>
            <a:solidFill>
              <a:schemeClr val="accent6">
                <a:satOff val="-16844"/>
                <a:lumOff val="-30747"/>
              </a:schemeClr>
            </a:solid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a:solidFill>
                    <a:srgbClr val="FFFFFF"/>
                  </a:solidFill>
                </a:defRPr>
              </a:lvl1pPr>
            </a:lstStyle>
            <a:p>
              <a:pPr/>
              <a:r>
                <a:t>Gymnasium</a:t>
              </a:r>
            </a:p>
          </p:txBody>
        </p:sp>
        <p:pic>
          <p:nvPicPr>
            <p:cNvPr id="535" name="Gymnasium Gymnasium" descr="Gymnasium Gymnasium"/>
            <p:cNvPicPr>
              <a:picLocks noChangeAspect="0"/>
            </p:cNvPicPr>
            <p:nvPr/>
          </p:nvPicPr>
          <p:blipFill>
            <a:blip r:embed="rId2">
              <a:extLst/>
            </a:blip>
            <a:stretch>
              <a:fillRect/>
            </a:stretch>
          </p:blipFill>
          <p:spPr>
            <a:xfrm>
              <a:off x="0" y="0"/>
              <a:ext cx="3087929" cy="515011"/>
            </a:xfrm>
            <a:prstGeom prst="rect">
              <a:avLst/>
            </a:prstGeom>
            <a:effectLst/>
          </p:spPr>
        </p:pic>
      </p:grpSp>
      <p:grpSp>
        <p:nvGrpSpPr>
          <p:cNvPr id="540" name="Kooperative Gesamtschule"/>
          <p:cNvGrpSpPr/>
          <p:nvPr/>
        </p:nvGrpSpPr>
        <p:grpSpPr>
          <a:xfrm>
            <a:off x="770848" y="7192550"/>
            <a:ext cx="3087930" cy="515012"/>
            <a:chOff x="0" y="0"/>
            <a:chExt cx="3087928" cy="515010"/>
          </a:xfrm>
        </p:grpSpPr>
        <p:sp>
          <p:nvSpPr>
            <p:cNvPr id="539" name="Kooperative Gesamtschule"/>
            <p:cNvSpPr txBox="1"/>
            <p:nvPr/>
          </p:nvSpPr>
          <p:spPr>
            <a:xfrm>
              <a:off x="63500" y="38100"/>
              <a:ext cx="2960929" cy="349911"/>
            </a:xfrm>
            <a:prstGeom prst="rect">
              <a:avLst/>
            </a:prstGeom>
            <a:solidFill>
              <a:schemeClr val="accent6">
                <a:lumOff val="16165"/>
              </a:schemeClr>
            </a:solid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a:solidFill>
                    <a:srgbClr val="FFFFFF"/>
                  </a:solidFill>
                </a:defRPr>
              </a:lvl1pPr>
            </a:lstStyle>
            <a:p>
              <a:pPr/>
              <a:r>
                <a:t>Kooperative Gesamtschule</a:t>
              </a:r>
            </a:p>
          </p:txBody>
        </p:sp>
        <p:pic>
          <p:nvPicPr>
            <p:cNvPr id="538" name="Kooperative Gesamtschule Kooperative Gesamtschule" descr="Kooperative Gesamtschule Kooperative Gesamtschule"/>
            <p:cNvPicPr>
              <a:picLocks noChangeAspect="0"/>
            </p:cNvPicPr>
            <p:nvPr/>
          </p:nvPicPr>
          <p:blipFill>
            <a:blip r:embed="rId2">
              <a:extLst/>
            </a:blip>
            <a:stretch>
              <a:fillRect/>
            </a:stretch>
          </p:blipFill>
          <p:spPr>
            <a:xfrm>
              <a:off x="0" y="0"/>
              <a:ext cx="3087929" cy="515011"/>
            </a:xfrm>
            <a:prstGeom prst="rect">
              <a:avLst/>
            </a:prstGeom>
            <a:effectLst/>
          </p:spPr>
        </p:pic>
      </p:grpSp>
      <p:grpSp>
        <p:nvGrpSpPr>
          <p:cNvPr id="543" name="Integrative Gesamtschule"/>
          <p:cNvGrpSpPr/>
          <p:nvPr/>
        </p:nvGrpSpPr>
        <p:grpSpPr>
          <a:xfrm>
            <a:off x="770848" y="7744085"/>
            <a:ext cx="3087930" cy="515011"/>
            <a:chOff x="0" y="0"/>
            <a:chExt cx="3087928" cy="515010"/>
          </a:xfrm>
        </p:grpSpPr>
        <p:sp>
          <p:nvSpPr>
            <p:cNvPr id="542" name="Integrative Gesamtschule"/>
            <p:cNvSpPr txBox="1"/>
            <p:nvPr/>
          </p:nvSpPr>
          <p:spPr>
            <a:xfrm>
              <a:off x="63500" y="38100"/>
              <a:ext cx="2960929" cy="349911"/>
            </a:xfrm>
            <a:prstGeom prst="rect">
              <a:avLst/>
            </a:prstGeom>
            <a:solidFill>
              <a:schemeClr val="accent6">
                <a:satOff val="-16844"/>
                <a:lumOff val="-30747"/>
              </a:schemeClr>
            </a:solid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a:solidFill>
                    <a:srgbClr val="FFFFFF"/>
                  </a:solidFill>
                </a:defRPr>
              </a:lvl1pPr>
            </a:lstStyle>
            <a:p>
              <a:pPr/>
              <a:r>
                <a:t>Integrative Gesamtschule</a:t>
              </a:r>
            </a:p>
          </p:txBody>
        </p:sp>
        <p:pic>
          <p:nvPicPr>
            <p:cNvPr id="541" name="Integrative Gesamtschule Integrative Gesamtschule" descr="Integrative Gesamtschule Integrative Gesamtschule"/>
            <p:cNvPicPr>
              <a:picLocks noChangeAspect="0"/>
            </p:cNvPicPr>
            <p:nvPr/>
          </p:nvPicPr>
          <p:blipFill>
            <a:blip r:embed="rId2">
              <a:extLst/>
            </a:blip>
            <a:stretch>
              <a:fillRect/>
            </a:stretch>
          </p:blipFill>
          <p:spPr>
            <a:xfrm>
              <a:off x="0" y="0"/>
              <a:ext cx="3087929" cy="515011"/>
            </a:xfrm>
            <a:prstGeom prst="rect">
              <a:avLst/>
            </a:prstGeom>
            <a:effectLst/>
          </p:spPr>
        </p:pic>
      </p:grpSp>
      <p:grpSp>
        <p:nvGrpSpPr>
          <p:cNvPr id="546" name="Berufliche Schule"/>
          <p:cNvGrpSpPr/>
          <p:nvPr/>
        </p:nvGrpSpPr>
        <p:grpSpPr>
          <a:xfrm>
            <a:off x="770848" y="8295619"/>
            <a:ext cx="3087930" cy="515012"/>
            <a:chOff x="0" y="0"/>
            <a:chExt cx="3087928" cy="515010"/>
          </a:xfrm>
        </p:grpSpPr>
        <p:sp>
          <p:nvSpPr>
            <p:cNvPr id="545" name="Berufliche Schule"/>
            <p:cNvSpPr txBox="1"/>
            <p:nvPr/>
          </p:nvSpPr>
          <p:spPr>
            <a:xfrm>
              <a:off x="63500" y="38100"/>
              <a:ext cx="2960929" cy="349911"/>
            </a:xfrm>
            <a:prstGeom prst="rect">
              <a:avLst/>
            </a:prstGeom>
            <a:solidFill>
              <a:schemeClr val="accent6">
                <a:satOff val="-16844"/>
                <a:lumOff val="-30747"/>
              </a:schemeClr>
            </a:solid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a:solidFill>
                    <a:srgbClr val="FFFFFF"/>
                  </a:solidFill>
                </a:defRPr>
              </a:lvl1pPr>
            </a:lstStyle>
            <a:p>
              <a:pPr/>
              <a:r>
                <a:t>Berufliche Schule</a:t>
              </a:r>
            </a:p>
          </p:txBody>
        </p:sp>
        <p:pic>
          <p:nvPicPr>
            <p:cNvPr id="544" name="Berufliche Schule Berufliche Schule" descr="Berufliche Schule Berufliche Schule"/>
            <p:cNvPicPr>
              <a:picLocks noChangeAspect="0"/>
            </p:cNvPicPr>
            <p:nvPr/>
          </p:nvPicPr>
          <p:blipFill>
            <a:blip r:embed="rId2">
              <a:extLst/>
            </a:blip>
            <a:stretch>
              <a:fillRect/>
            </a:stretch>
          </p:blipFill>
          <p:spPr>
            <a:xfrm>
              <a:off x="0" y="0"/>
              <a:ext cx="3087929" cy="515011"/>
            </a:xfrm>
            <a:prstGeom prst="rect">
              <a:avLst/>
            </a:prstGeom>
            <a:effectLst/>
          </p:spPr>
        </p:pic>
      </p:grpSp>
      <p:grpSp>
        <p:nvGrpSpPr>
          <p:cNvPr id="549" name="Ersatzschule"/>
          <p:cNvGrpSpPr/>
          <p:nvPr/>
        </p:nvGrpSpPr>
        <p:grpSpPr>
          <a:xfrm>
            <a:off x="770848" y="8847154"/>
            <a:ext cx="3087930" cy="515011"/>
            <a:chOff x="0" y="0"/>
            <a:chExt cx="3087928" cy="515010"/>
          </a:xfrm>
        </p:grpSpPr>
        <p:sp>
          <p:nvSpPr>
            <p:cNvPr id="548" name="Ersatzschule"/>
            <p:cNvSpPr txBox="1"/>
            <p:nvPr/>
          </p:nvSpPr>
          <p:spPr>
            <a:xfrm>
              <a:off x="63500" y="38100"/>
              <a:ext cx="2960929" cy="349911"/>
            </a:xfrm>
            <a:prstGeom prst="rect">
              <a:avLst/>
            </a:prstGeom>
            <a:solidFill>
              <a:schemeClr val="accent6">
                <a:lumOff val="16165"/>
              </a:schemeClr>
            </a:solid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a:solidFill>
                    <a:srgbClr val="FFFFFF"/>
                  </a:solidFill>
                </a:defRPr>
              </a:lvl1pPr>
            </a:lstStyle>
            <a:p>
              <a:pPr/>
              <a:r>
                <a:t>Ersatzschule</a:t>
              </a:r>
            </a:p>
          </p:txBody>
        </p:sp>
        <p:pic>
          <p:nvPicPr>
            <p:cNvPr id="547" name="Ersatzschule Ersatzschule" descr="Ersatzschule Ersatzschule"/>
            <p:cNvPicPr>
              <a:picLocks noChangeAspect="0"/>
            </p:cNvPicPr>
            <p:nvPr/>
          </p:nvPicPr>
          <p:blipFill>
            <a:blip r:embed="rId2">
              <a:extLst/>
            </a:blip>
            <a:stretch>
              <a:fillRect/>
            </a:stretch>
          </p:blipFill>
          <p:spPr>
            <a:xfrm>
              <a:off x="0" y="0"/>
              <a:ext cx="3087929" cy="515011"/>
            </a:xfrm>
            <a:prstGeom prst="rect">
              <a:avLst/>
            </a:prstGeom>
            <a:effectLst/>
          </p:spPr>
        </p:pic>
      </p:grpSp>
      <p:grpSp>
        <p:nvGrpSpPr>
          <p:cNvPr id="552" name="Hauptschule"/>
          <p:cNvGrpSpPr/>
          <p:nvPr/>
        </p:nvGrpSpPr>
        <p:grpSpPr>
          <a:xfrm>
            <a:off x="9198283" y="4434878"/>
            <a:ext cx="3087930" cy="515012"/>
            <a:chOff x="0" y="0"/>
            <a:chExt cx="3087928" cy="515010"/>
          </a:xfrm>
        </p:grpSpPr>
        <p:sp>
          <p:nvSpPr>
            <p:cNvPr id="551" name="Hauptschule"/>
            <p:cNvSpPr txBox="1"/>
            <p:nvPr/>
          </p:nvSpPr>
          <p:spPr>
            <a:xfrm>
              <a:off x="63500" y="38100"/>
              <a:ext cx="2960929" cy="349911"/>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a:solidFill>
                    <a:srgbClr val="FFFFFF"/>
                  </a:solidFill>
                </a:defRPr>
              </a:lvl1pPr>
            </a:lstStyle>
            <a:p>
              <a:pPr/>
              <a:r>
                <a:t>Hauptschule</a:t>
              </a:r>
            </a:p>
          </p:txBody>
        </p:sp>
        <p:pic>
          <p:nvPicPr>
            <p:cNvPr id="550" name="Hauptschule Hauptschule" descr="Hauptschule Hauptschule"/>
            <p:cNvPicPr>
              <a:picLocks noChangeAspect="0"/>
            </p:cNvPicPr>
            <p:nvPr/>
          </p:nvPicPr>
          <p:blipFill>
            <a:blip r:embed="rId2">
              <a:extLst/>
            </a:blip>
            <a:stretch>
              <a:fillRect/>
            </a:stretch>
          </p:blipFill>
          <p:spPr>
            <a:xfrm>
              <a:off x="0" y="0"/>
              <a:ext cx="3087929" cy="515011"/>
            </a:xfrm>
            <a:prstGeom prst="rect">
              <a:avLst/>
            </a:prstGeom>
            <a:effectLst/>
          </p:spPr>
        </p:pic>
      </p:grpSp>
      <p:grpSp>
        <p:nvGrpSpPr>
          <p:cNvPr id="555" name="Förderschule"/>
          <p:cNvGrpSpPr/>
          <p:nvPr/>
        </p:nvGrpSpPr>
        <p:grpSpPr>
          <a:xfrm>
            <a:off x="9198283" y="4986413"/>
            <a:ext cx="3087930" cy="515011"/>
            <a:chOff x="0" y="0"/>
            <a:chExt cx="3087928" cy="515010"/>
          </a:xfrm>
        </p:grpSpPr>
        <p:sp>
          <p:nvSpPr>
            <p:cNvPr id="554" name="Förderschule"/>
            <p:cNvSpPr txBox="1"/>
            <p:nvPr/>
          </p:nvSpPr>
          <p:spPr>
            <a:xfrm>
              <a:off x="63500" y="38100"/>
              <a:ext cx="2960929" cy="349911"/>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a:solidFill>
                    <a:srgbClr val="FFFFFF"/>
                  </a:solidFill>
                </a:defRPr>
              </a:lvl1pPr>
            </a:lstStyle>
            <a:p>
              <a:pPr/>
              <a:r>
                <a:t>Förderschule</a:t>
              </a:r>
            </a:p>
          </p:txBody>
        </p:sp>
        <p:pic>
          <p:nvPicPr>
            <p:cNvPr id="553" name="Förderschule Förderschule" descr="Förderschule Förderschule"/>
            <p:cNvPicPr>
              <a:picLocks noChangeAspect="0"/>
            </p:cNvPicPr>
            <p:nvPr/>
          </p:nvPicPr>
          <p:blipFill>
            <a:blip r:embed="rId2">
              <a:extLst/>
            </a:blip>
            <a:stretch>
              <a:fillRect/>
            </a:stretch>
          </p:blipFill>
          <p:spPr>
            <a:xfrm>
              <a:off x="0" y="0"/>
              <a:ext cx="3087929" cy="515011"/>
            </a:xfrm>
            <a:prstGeom prst="rect">
              <a:avLst/>
            </a:prstGeom>
            <a:effectLst/>
          </p:spPr>
        </p:pic>
      </p:grpSp>
      <p:grpSp>
        <p:nvGrpSpPr>
          <p:cNvPr id="558" name="Realschule"/>
          <p:cNvGrpSpPr/>
          <p:nvPr/>
        </p:nvGrpSpPr>
        <p:grpSpPr>
          <a:xfrm>
            <a:off x="9198283" y="5537947"/>
            <a:ext cx="3087930" cy="515012"/>
            <a:chOff x="0" y="0"/>
            <a:chExt cx="3087928" cy="515010"/>
          </a:xfrm>
        </p:grpSpPr>
        <p:sp>
          <p:nvSpPr>
            <p:cNvPr id="557" name="Realschule"/>
            <p:cNvSpPr txBox="1"/>
            <p:nvPr/>
          </p:nvSpPr>
          <p:spPr>
            <a:xfrm>
              <a:off x="63500" y="38100"/>
              <a:ext cx="2960929" cy="349911"/>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a:solidFill>
                    <a:srgbClr val="D5D5D5"/>
                  </a:solidFill>
                </a:defRPr>
              </a:lvl1pPr>
            </a:lstStyle>
            <a:p>
              <a:pPr/>
              <a:r>
                <a:t>Realschule</a:t>
              </a:r>
            </a:p>
          </p:txBody>
        </p:sp>
        <p:pic>
          <p:nvPicPr>
            <p:cNvPr id="556" name="Realschule Realschule" descr="Realschule Realschule"/>
            <p:cNvPicPr>
              <a:picLocks noChangeAspect="0"/>
            </p:cNvPicPr>
            <p:nvPr/>
          </p:nvPicPr>
          <p:blipFill>
            <a:blip r:embed="rId2">
              <a:extLst/>
            </a:blip>
            <a:stretch>
              <a:fillRect/>
            </a:stretch>
          </p:blipFill>
          <p:spPr>
            <a:xfrm>
              <a:off x="0" y="0"/>
              <a:ext cx="3087929" cy="515011"/>
            </a:xfrm>
            <a:prstGeom prst="rect">
              <a:avLst/>
            </a:prstGeom>
            <a:effectLst/>
          </p:spPr>
        </p:pic>
      </p:grpSp>
      <p:grpSp>
        <p:nvGrpSpPr>
          <p:cNvPr id="561" name="Mittelstufenschule"/>
          <p:cNvGrpSpPr/>
          <p:nvPr/>
        </p:nvGrpSpPr>
        <p:grpSpPr>
          <a:xfrm>
            <a:off x="9198283" y="6089482"/>
            <a:ext cx="3087930" cy="515011"/>
            <a:chOff x="0" y="0"/>
            <a:chExt cx="3087928" cy="515010"/>
          </a:xfrm>
        </p:grpSpPr>
        <p:sp>
          <p:nvSpPr>
            <p:cNvPr id="560" name="Mittelstufenschule"/>
            <p:cNvSpPr txBox="1"/>
            <p:nvPr/>
          </p:nvSpPr>
          <p:spPr>
            <a:xfrm>
              <a:off x="63500" y="38100"/>
              <a:ext cx="2960929" cy="349911"/>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a:solidFill>
                    <a:srgbClr val="D5D5D5"/>
                  </a:solidFill>
                </a:defRPr>
              </a:lvl1pPr>
            </a:lstStyle>
            <a:p>
              <a:pPr/>
              <a:r>
                <a:t>Mittelstufenschule</a:t>
              </a:r>
            </a:p>
          </p:txBody>
        </p:sp>
        <p:pic>
          <p:nvPicPr>
            <p:cNvPr id="559" name="Mittelstufenschule Mittelstufenschule" descr="Mittelstufenschule Mittelstufenschule"/>
            <p:cNvPicPr>
              <a:picLocks noChangeAspect="0"/>
            </p:cNvPicPr>
            <p:nvPr/>
          </p:nvPicPr>
          <p:blipFill>
            <a:blip r:embed="rId2">
              <a:extLst/>
            </a:blip>
            <a:stretch>
              <a:fillRect/>
            </a:stretch>
          </p:blipFill>
          <p:spPr>
            <a:xfrm>
              <a:off x="0" y="0"/>
              <a:ext cx="3087929" cy="515011"/>
            </a:xfrm>
            <a:prstGeom prst="rect">
              <a:avLst/>
            </a:prstGeom>
            <a:effectLst/>
          </p:spPr>
        </p:pic>
      </p:grpSp>
      <p:grpSp>
        <p:nvGrpSpPr>
          <p:cNvPr id="564" name="Gymnasium"/>
          <p:cNvGrpSpPr/>
          <p:nvPr/>
        </p:nvGrpSpPr>
        <p:grpSpPr>
          <a:xfrm>
            <a:off x="9198283" y="6641016"/>
            <a:ext cx="3087930" cy="515011"/>
            <a:chOff x="0" y="0"/>
            <a:chExt cx="3087928" cy="515010"/>
          </a:xfrm>
        </p:grpSpPr>
        <p:sp>
          <p:nvSpPr>
            <p:cNvPr id="563" name="Gymnasium"/>
            <p:cNvSpPr txBox="1"/>
            <p:nvPr/>
          </p:nvSpPr>
          <p:spPr>
            <a:xfrm>
              <a:off x="63500" y="38100"/>
              <a:ext cx="2960929" cy="349911"/>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a:solidFill>
                    <a:srgbClr val="FFFFFF"/>
                  </a:solidFill>
                </a:defRPr>
              </a:lvl1pPr>
            </a:lstStyle>
            <a:p>
              <a:pPr/>
              <a:r>
                <a:t>Gymnasium</a:t>
              </a:r>
            </a:p>
          </p:txBody>
        </p:sp>
        <p:pic>
          <p:nvPicPr>
            <p:cNvPr id="562" name="Gymnasium Gymnasium" descr="Gymnasium Gymnasium"/>
            <p:cNvPicPr>
              <a:picLocks noChangeAspect="0"/>
            </p:cNvPicPr>
            <p:nvPr/>
          </p:nvPicPr>
          <p:blipFill>
            <a:blip r:embed="rId2">
              <a:extLst/>
            </a:blip>
            <a:stretch>
              <a:fillRect/>
            </a:stretch>
          </p:blipFill>
          <p:spPr>
            <a:xfrm>
              <a:off x="0" y="0"/>
              <a:ext cx="3087929" cy="515011"/>
            </a:xfrm>
            <a:prstGeom prst="rect">
              <a:avLst/>
            </a:prstGeom>
            <a:effectLst/>
          </p:spPr>
        </p:pic>
      </p:grpSp>
      <p:grpSp>
        <p:nvGrpSpPr>
          <p:cNvPr id="567" name="Kooperative Gesamtschule"/>
          <p:cNvGrpSpPr/>
          <p:nvPr/>
        </p:nvGrpSpPr>
        <p:grpSpPr>
          <a:xfrm>
            <a:off x="9198283" y="7192550"/>
            <a:ext cx="3087930" cy="515012"/>
            <a:chOff x="0" y="0"/>
            <a:chExt cx="3087928" cy="515010"/>
          </a:xfrm>
        </p:grpSpPr>
        <p:sp>
          <p:nvSpPr>
            <p:cNvPr id="566" name="Kooperative Gesamtschule"/>
            <p:cNvSpPr txBox="1"/>
            <p:nvPr/>
          </p:nvSpPr>
          <p:spPr>
            <a:xfrm>
              <a:off x="63500" y="38100"/>
              <a:ext cx="2960929" cy="349911"/>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a:solidFill>
                    <a:srgbClr val="D5D5D5"/>
                  </a:solidFill>
                </a:defRPr>
              </a:lvl1pPr>
            </a:lstStyle>
            <a:p>
              <a:pPr/>
              <a:r>
                <a:t>Kooperative Gesamtschule</a:t>
              </a:r>
            </a:p>
          </p:txBody>
        </p:sp>
        <p:pic>
          <p:nvPicPr>
            <p:cNvPr id="565" name="Kooperative Gesamtschule Kooperative Gesamtschule" descr="Kooperative Gesamtschule Kooperative Gesamtschule"/>
            <p:cNvPicPr>
              <a:picLocks noChangeAspect="0"/>
            </p:cNvPicPr>
            <p:nvPr/>
          </p:nvPicPr>
          <p:blipFill>
            <a:blip r:embed="rId2">
              <a:extLst/>
            </a:blip>
            <a:stretch>
              <a:fillRect/>
            </a:stretch>
          </p:blipFill>
          <p:spPr>
            <a:xfrm>
              <a:off x="0" y="0"/>
              <a:ext cx="3087929" cy="515011"/>
            </a:xfrm>
            <a:prstGeom prst="rect">
              <a:avLst/>
            </a:prstGeom>
            <a:effectLst/>
          </p:spPr>
        </p:pic>
      </p:grpSp>
      <p:grpSp>
        <p:nvGrpSpPr>
          <p:cNvPr id="570" name="Integrative Gesamtschule"/>
          <p:cNvGrpSpPr/>
          <p:nvPr/>
        </p:nvGrpSpPr>
        <p:grpSpPr>
          <a:xfrm>
            <a:off x="9198283" y="7744085"/>
            <a:ext cx="3087930" cy="515011"/>
            <a:chOff x="0" y="0"/>
            <a:chExt cx="3087928" cy="515010"/>
          </a:xfrm>
        </p:grpSpPr>
        <p:sp>
          <p:nvSpPr>
            <p:cNvPr id="569" name="Integrative Gesamtschule"/>
            <p:cNvSpPr txBox="1"/>
            <p:nvPr/>
          </p:nvSpPr>
          <p:spPr>
            <a:xfrm>
              <a:off x="63500" y="38100"/>
              <a:ext cx="2960929" cy="349911"/>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a:solidFill>
                    <a:srgbClr val="FFFFFF"/>
                  </a:solidFill>
                </a:defRPr>
              </a:lvl1pPr>
            </a:lstStyle>
            <a:p>
              <a:pPr/>
              <a:r>
                <a:t>Integrative Gesamtschule</a:t>
              </a:r>
            </a:p>
          </p:txBody>
        </p:sp>
        <p:pic>
          <p:nvPicPr>
            <p:cNvPr id="568" name="Integrative Gesamtschule Integrative Gesamtschule" descr="Integrative Gesamtschule Integrative Gesamtschule"/>
            <p:cNvPicPr>
              <a:picLocks noChangeAspect="0"/>
            </p:cNvPicPr>
            <p:nvPr/>
          </p:nvPicPr>
          <p:blipFill>
            <a:blip r:embed="rId2">
              <a:extLst/>
            </a:blip>
            <a:stretch>
              <a:fillRect/>
            </a:stretch>
          </p:blipFill>
          <p:spPr>
            <a:xfrm>
              <a:off x="0" y="0"/>
              <a:ext cx="3087929" cy="515011"/>
            </a:xfrm>
            <a:prstGeom prst="rect">
              <a:avLst/>
            </a:prstGeom>
            <a:effectLst/>
          </p:spPr>
        </p:pic>
      </p:grpSp>
      <p:grpSp>
        <p:nvGrpSpPr>
          <p:cNvPr id="573" name="Berufliche Schule"/>
          <p:cNvGrpSpPr/>
          <p:nvPr/>
        </p:nvGrpSpPr>
        <p:grpSpPr>
          <a:xfrm>
            <a:off x="9198283" y="8295619"/>
            <a:ext cx="3087930" cy="515012"/>
            <a:chOff x="0" y="0"/>
            <a:chExt cx="3087928" cy="515010"/>
          </a:xfrm>
        </p:grpSpPr>
        <p:sp>
          <p:nvSpPr>
            <p:cNvPr id="572" name="Berufliche Schule"/>
            <p:cNvSpPr txBox="1"/>
            <p:nvPr/>
          </p:nvSpPr>
          <p:spPr>
            <a:xfrm>
              <a:off x="63500" y="38100"/>
              <a:ext cx="2960929" cy="349911"/>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a:solidFill>
                    <a:srgbClr val="FFFFFF"/>
                  </a:solidFill>
                </a:defRPr>
              </a:lvl1pPr>
            </a:lstStyle>
            <a:p>
              <a:pPr/>
              <a:r>
                <a:t>Berufliche Schule</a:t>
              </a:r>
            </a:p>
          </p:txBody>
        </p:sp>
        <p:pic>
          <p:nvPicPr>
            <p:cNvPr id="571" name="Berufliche Schule Berufliche Schule" descr="Berufliche Schule Berufliche Schule"/>
            <p:cNvPicPr>
              <a:picLocks noChangeAspect="0"/>
            </p:cNvPicPr>
            <p:nvPr/>
          </p:nvPicPr>
          <p:blipFill>
            <a:blip r:embed="rId2">
              <a:extLst/>
            </a:blip>
            <a:stretch>
              <a:fillRect/>
            </a:stretch>
          </p:blipFill>
          <p:spPr>
            <a:xfrm>
              <a:off x="0" y="0"/>
              <a:ext cx="3087929" cy="515011"/>
            </a:xfrm>
            <a:prstGeom prst="rect">
              <a:avLst/>
            </a:prstGeom>
            <a:effectLst/>
          </p:spPr>
        </p:pic>
      </p:grpSp>
      <p:grpSp>
        <p:nvGrpSpPr>
          <p:cNvPr id="576" name="Ersatzschule"/>
          <p:cNvGrpSpPr/>
          <p:nvPr/>
        </p:nvGrpSpPr>
        <p:grpSpPr>
          <a:xfrm>
            <a:off x="9198283" y="8847154"/>
            <a:ext cx="3087930" cy="515011"/>
            <a:chOff x="0" y="0"/>
            <a:chExt cx="3087928" cy="515010"/>
          </a:xfrm>
        </p:grpSpPr>
        <p:sp>
          <p:nvSpPr>
            <p:cNvPr id="575" name="Ersatzschule"/>
            <p:cNvSpPr txBox="1"/>
            <p:nvPr/>
          </p:nvSpPr>
          <p:spPr>
            <a:xfrm>
              <a:off x="63500" y="38100"/>
              <a:ext cx="2960929" cy="349911"/>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a:solidFill>
                    <a:srgbClr val="D5D5D5"/>
                  </a:solidFill>
                </a:defRPr>
              </a:lvl1pPr>
            </a:lstStyle>
            <a:p>
              <a:pPr/>
              <a:r>
                <a:t>Ersatzschule</a:t>
              </a:r>
            </a:p>
          </p:txBody>
        </p:sp>
        <p:pic>
          <p:nvPicPr>
            <p:cNvPr id="574" name="Ersatzschule Ersatzschule" descr="Ersatzschule Ersatzschule"/>
            <p:cNvPicPr>
              <a:picLocks noChangeAspect="0"/>
            </p:cNvPicPr>
            <p:nvPr/>
          </p:nvPicPr>
          <p:blipFill>
            <a:blip r:embed="rId2">
              <a:extLst/>
            </a:blip>
            <a:stretch>
              <a:fillRect/>
            </a:stretch>
          </p:blipFill>
          <p:spPr>
            <a:xfrm>
              <a:off x="0" y="0"/>
              <a:ext cx="3087929" cy="515011"/>
            </a:xfrm>
            <a:prstGeom prst="rect">
              <a:avLst/>
            </a:prstGeom>
            <a:effectLst/>
          </p:spPr>
        </p:pic>
      </p:grpSp>
      <p:grpSp>
        <p:nvGrpSpPr>
          <p:cNvPr id="579" name="Text"/>
          <p:cNvGrpSpPr/>
          <p:nvPr/>
        </p:nvGrpSpPr>
        <p:grpSpPr>
          <a:xfrm>
            <a:off x="4066769" y="4986413"/>
            <a:ext cx="3087930" cy="515011"/>
            <a:chOff x="0" y="0"/>
            <a:chExt cx="3087928" cy="515010"/>
          </a:xfrm>
        </p:grpSpPr>
        <p:sp>
          <p:nvSpPr>
            <p:cNvPr id="578" name="Text"/>
            <p:cNvSpPr txBox="1"/>
            <p:nvPr/>
          </p:nvSpPr>
          <p:spPr>
            <a:xfrm>
              <a:off x="63500" y="38100"/>
              <a:ext cx="2960929" cy="349911"/>
            </a:xfrm>
            <a:prstGeom prst="rect">
              <a:avLst/>
            </a:prstGeom>
            <a:solidFill>
              <a:schemeClr val="accent6">
                <a:satOff val="-16844"/>
                <a:lumOff val="-30747"/>
              </a:schemeClr>
            </a:solid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a:solidFill>
                    <a:srgbClr val="FFFFFF"/>
                  </a:solidFill>
                </a:defRPr>
              </a:lvl1pPr>
            </a:lstStyle>
            <a:p>
              <a:pPr/>
              <a:r>
                <a:t> </a:t>
              </a:r>
            </a:p>
          </p:txBody>
        </p:sp>
        <p:pic>
          <p:nvPicPr>
            <p:cNvPr id="577" name="Text  " descr="Text  "/>
            <p:cNvPicPr>
              <a:picLocks noChangeAspect="0"/>
            </p:cNvPicPr>
            <p:nvPr/>
          </p:nvPicPr>
          <p:blipFill>
            <a:blip r:embed="rId2">
              <a:extLst/>
            </a:blip>
            <a:stretch>
              <a:fillRect/>
            </a:stretch>
          </p:blipFill>
          <p:spPr>
            <a:xfrm>
              <a:off x="0" y="0"/>
              <a:ext cx="3087929" cy="515011"/>
            </a:xfrm>
            <a:prstGeom prst="rect">
              <a:avLst/>
            </a:prstGeom>
            <a:effectLst/>
          </p:spPr>
        </p:pic>
      </p:grpSp>
      <p:grpSp>
        <p:nvGrpSpPr>
          <p:cNvPr id="582" name="Text"/>
          <p:cNvGrpSpPr/>
          <p:nvPr/>
        </p:nvGrpSpPr>
        <p:grpSpPr>
          <a:xfrm>
            <a:off x="4066769" y="5537947"/>
            <a:ext cx="3087930" cy="515012"/>
            <a:chOff x="0" y="0"/>
            <a:chExt cx="3087928" cy="515010"/>
          </a:xfrm>
        </p:grpSpPr>
        <p:sp>
          <p:nvSpPr>
            <p:cNvPr id="581" name="Text"/>
            <p:cNvSpPr txBox="1"/>
            <p:nvPr/>
          </p:nvSpPr>
          <p:spPr>
            <a:xfrm>
              <a:off x="63500" y="38100"/>
              <a:ext cx="2960929" cy="349911"/>
            </a:xfrm>
            <a:prstGeom prst="rect">
              <a:avLst/>
            </a:prstGeom>
            <a:solidFill>
              <a:schemeClr val="accent6">
                <a:satOff val="-16844"/>
                <a:lumOff val="-30747"/>
              </a:schemeClr>
            </a:solid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a:solidFill>
                    <a:srgbClr val="FFFFFF"/>
                  </a:solidFill>
                </a:defRPr>
              </a:lvl1pPr>
            </a:lstStyle>
            <a:p>
              <a:pPr/>
              <a:r>
                <a:t> </a:t>
              </a:r>
            </a:p>
          </p:txBody>
        </p:sp>
        <p:pic>
          <p:nvPicPr>
            <p:cNvPr id="580" name="Text  " descr="Text  "/>
            <p:cNvPicPr>
              <a:picLocks noChangeAspect="0"/>
            </p:cNvPicPr>
            <p:nvPr/>
          </p:nvPicPr>
          <p:blipFill>
            <a:blip r:embed="rId2">
              <a:extLst/>
            </a:blip>
            <a:stretch>
              <a:fillRect/>
            </a:stretch>
          </p:blipFill>
          <p:spPr>
            <a:xfrm>
              <a:off x="0" y="0"/>
              <a:ext cx="3087929" cy="515011"/>
            </a:xfrm>
            <a:prstGeom prst="rect">
              <a:avLst/>
            </a:prstGeom>
            <a:effectLst/>
          </p:spPr>
        </p:pic>
      </p:grpSp>
      <p:grpSp>
        <p:nvGrpSpPr>
          <p:cNvPr id="585" name="Text"/>
          <p:cNvGrpSpPr/>
          <p:nvPr/>
        </p:nvGrpSpPr>
        <p:grpSpPr>
          <a:xfrm>
            <a:off x="4066769" y="6089481"/>
            <a:ext cx="3087930" cy="515012"/>
            <a:chOff x="0" y="0"/>
            <a:chExt cx="3087928" cy="515010"/>
          </a:xfrm>
        </p:grpSpPr>
        <p:sp>
          <p:nvSpPr>
            <p:cNvPr id="584" name="Text"/>
            <p:cNvSpPr txBox="1"/>
            <p:nvPr/>
          </p:nvSpPr>
          <p:spPr>
            <a:xfrm>
              <a:off x="63500" y="38100"/>
              <a:ext cx="2960929" cy="349911"/>
            </a:xfrm>
            <a:prstGeom prst="rect">
              <a:avLst/>
            </a:prstGeom>
            <a:solidFill>
              <a:schemeClr val="accent6">
                <a:satOff val="-16844"/>
                <a:lumOff val="-30747"/>
              </a:schemeClr>
            </a:solid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a:solidFill>
                    <a:srgbClr val="FFFFFF"/>
                  </a:solidFill>
                </a:defRPr>
              </a:lvl1pPr>
            </a:lstStyle>
            <a:p>
              <a:pPr/>
              <a:r>
                <a:t> </a:t>
              </a:r>
            </a:p>
          </p:txBody>
        </p:sp>
        <p:pic>
          <p:nvPicPr>
            <p:cNvPr id="583" name="Text  " descr="Text  "/>
            <p:cNvPicPr>
              <a:picLocks noChangeAspect="0"/>
            </p:cNvPicPr>
            <p:nvPr/>
          </p:nvPicPr>
          <p:blipFill>
            <a:blip r:embed="rId2">
              <a:extLst/>
            </a:blip>
            <a:stretch>
              <a:fillRect/>
            </a:stretch>
          </p:blipFill>
          <p:spPr>
            <a:xfrm>
              <a:off x="0" y="0"/>
              <a:ext cx="3087929" cy="515011"/>
            </a:xfrm>
            <a:prstGeom prst="rect">
              <a:avLst/>
            </a:prstGeom>
            <a:effectLst/>
          </p:spPr>
        </p:pic>
      </p:grpSp>
      <p:grpSp>
        <p:nvGrpSpPr>
          <p:cNvPr id="588" name="Text"/>
          <p:cNvGrpSpPr/>
          <p:nvPr/>
        </p:nvGrpSpPr>
        <p:grpSpPr>
          <a:xfrm>
            <a:off x="4066769" y="6641016"/>
            <a:ext cx="3087930" cy="515011"/>
            <a:chOff x="0" y="0"/>
            <a:chExt cx="3087928" cy="515010"/>
          </a:xfrm>
        </p:grpSpPr>
        <p:sp>
          <p:nvSpPr>
            <p:cNvPr id="587" name="Text"/>
            <p:cNvSpPr txBox="1"/>
            <p:nvPr/>
          </p:nvSpPr>
          <p:spPr>
            <a:xfrm>
              <a:off x="63500" y="38100"/>
              <a:ext cx="2960929" cy="349911"/>
            </a:xfrm>
            <a:prstGeom prst="rect">
              <a:avLst/>
            </a:prstGeom>
            <a:solidFill>
              <a:schemeClr val="accent6">
                <a:satOff val="-16844"/>
                <a:lumOff val="-30747"/>
              </a:schemeClr>
            </a:solid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a:solidFill>
                    <a:srgbClr val="FFFFFF"/>
                  </a:solidFill>
                </a:defRPr>
              </a:lvl1pPr>
            </a:lstStyle>
            <a:p>
              <a:pPr/>
              <a:r>
                <a:t> </a:t>
              </a:r>
            </a:p>
          </p:txBody>
        </p:sp>
        <p:pic>
          <p:nvPicPr>
            <p:cNvPr id="586" name="Text  " descr="Text  "/>
            <p:cNvPicPr>
              <a:picLocks noChangeAspect="0"/>
            </p:cNvPicPr>
            <p:nvPr/>
          </p:nvPicPr>
          <p:blipFill>
            <a:blip r:embed="rId2">
              <a:extLst/>
            </a:blip>
            <a:stretch>
              <a:fillRect/>
            </a:stretch>
          </p:blipFill>
          <p:spPr>
            <a:xfrm>
              <a:off x="0" y="0"/>
              <a:ext cx="3087929" cy="515011"/>
            </a:xfrm>
            <a:prstGeom prst="rect">
              <a:avLst/>
            </a:prstGeom>
            <a:effectLst/>
          </p:spPr>
        </p:pic>
      </p:grpSp>
      <p:grpSp>
        <p:nvGrpSpPr>
          <p:cNvPr id="591" name="Text"/>
          <p:cNvGrpSpPr/>
          <p:nvPr/>
        </p:nvGrpSpPr>
        <p:grpSpPr>
          <a:xfrm>
            <a:off x="4066769" y="7192550"/>
            <a:ext cx="3087930" cy="515012"/>
            <a:chOff x="0" y="0"/>
            <a:chExt cx="3087928" cy="515010"/>
          </a:xfrm>
        </p:grpSpPr>
        <p:sp>
          <p:nvSpPr>
            <p:cNvPr id="590" name="Text"/>
            <p:cNvSpPr txBox="1"/>
            <p:nvPr/>
          </p:nvSpPr>
          <p:spPr>
            <a:xfrm>
              <a:off x="63500" y="38100"/>
              <a:ext cx="2960929" cy="349911"/>
            </a:xfrm>
            <a:prstGeom prst="rect">
              <a:avLst/>
            </a:prstGeom>
            <a:solidFill>
              <a:schemeClr val="accent6">
                <a:satOff val="-16844"/>
                <a:lumOff val="-30747"/>
              </a:schemeClr>
            </a:solid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a:solidFill>
                    <a:srgbClr val="FFFFFF"/>
                  </a:solidFill>
                </a:defRPr>
              </a:lvl1pPr>
            </a:lstStyle>
            <a:p>
              <a:pPr/>
              <a:r>
                <a:t> </a:t>
              </a:r>
            </a:p>
          </p:txBody>
        </p:sp>
        <p:pic>
          <p:nvPicPr>
            <p:cNvPr id="589" name="Text  " descr="Text  "/>
            <p:cNvPicPr>
              <a:picLocks noChangeAspect="0"/>
            </p:cNvPicPr>
            <p:nvPr/>
          </p:nvPicPr>
          <p:blipFill>
            <a:blip r:embed="rId2">
              <a:extLst/>
            </a:blip>
            <a:stretch>
              <a:fillRect/>
            </a:stretch>
          </p:blipFill>
          <p:spPr>
            <a:xfrm>
              <a:off x="0" y="0"/>
              <a:ext cx="3087929" cy="515011"/>
            </a:xfrm>
            <a:prstGeom prst="rect">
              <a:avLst/>
            </a:prstGeom>
            <a:effectLst/>
          </p:spPr>
        </p:pic>
      </p:grpSp>
      <p:grpSp>
        <p:nvGrpSpPr>
          <p:cNvPr id="594" name="Text"/>
          <p:cNvGrpSpPr/>
          <p:nvPr/>
        </p:nvGrpSpPr>
        <p:grpSpPr>
          <a:xfrm>
            <a:off x="4066769" y="7744085"/>
            <a:ext cx="3087930" cy="515011"/>
            <a:chOff x="0" y="0"/>
            <a:chExt cx="3087928" cy="515010"/>
          </a:xfrm>
        </p:grpSpPr>
        <p:sp>
          <p:nvSpPr>
            <p:cNvPr id="593" name="Text"/>
            <p:cNvSpPr txBox="1"/>
            <p:nvPr/>
          </p:nvSpPr>
          <p:spPr>
            <a:xfrm>
              <a:off x="63500" y="38100"/>
              <a:ext cx="2960929" cy="349911"/>
            </a:xfrm>
            <a:prstGeom prst="rect">
              <a:avLst/>
            </a:prstGeom>
            <a:solidFill>
              <a:schemeClr val="accent6">
                <a:satOff val="-16844"/>
                <a:lumOff val="-30747"/>
              </a:schemeClr>
            </a:solid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a:solidFill>
                    <a:srgbClr val="FFFFFF"/>
                  </a:solidFill>
                </a:defRPr>
              </a:lvl1pPr>
            </a:lstStyle>
            <a:p>
              <a:pPr/>
              <a:r>
                <a:t> </a:t>
              </a:r>
            </a:p>
          </p:txBody>
        </p:sp>
        <p:pic>
          <p:nvPicPr>
            <p:cNvPr id="592" name="Text  " descr="Text  "/>
            <p:cNvPicPr>
              <a:picLocks noChangeAspect="0"/>
            </p:cNvPicPr>
            <p:nvPr/>
          </p:nvPicPr>
          <p:blipFill>
            <a:blip r:embed="rId2">
              <a:extLst/>
            </a:blip>
            <a:stretch>
              <a:fillRect/>
            </a:stretch>
          </p:blipFill>
          <p:spPr>
            <a:xfrm>
              <a:off x="0" y="0"/>
              <a:ext cx="3087929" cy="515011"/>
            </a:xfrm>
            <a:prstGeom prst="rect">
              <a:avLst/>
            </a:prstGeom>
            <a:effectLst/>
          </p:spPr>
        </p:pic>
      </p:grpSp>
      <p:grpSp>
        <p:nvGrpSpPr>
          <p:cNvPr id="597" name="Text"/>
          <p:cNvGrpSpPr/>
          <p:nvPr/>
        </p:nvGrpSpPr>
        <p:grpSpPr>
          <a:xfrm>
            <a:off x="4066769" y="8295619"/>
            <a:ext cx="3087930" cy="515012"/>
            <a:chOff x="0" y="0"/>
            <a:chExt cx="3087928" cy="515010"/>
          </a:xfrm>
        </p:grpSpPr>
        <p:sp>
          <p:nvSpPr>
            <p:cNvPr id="596" name="Text"/>
            <p:cNvSpPr txBox="1"/>
            <p:nvPr/>
          </p:nvSpPr>
          <p:spPr>
            <a:xfrm>
              <a:off x="63500" y="38100"/>
              <a:ext cx="2960929" cy="349911"/>
            </a:xfrm>
            <a:prstGeom prst="rect">
              <a:avLst/>
            </a:prstGeom>
            <a:solidFill>
              <a:schemeClr val="accent6">
                <a:satOff val="-16844"/>
                <a:lumOff val="-30747"/>
              </a:schemeClr>
            </a:solid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a:solidFill>
                    <a:srgbClr val="FFFFFF"/>
                  </a:solidFill>
                </a:defRPr>
              </a:lvl1pPr>
            </a:lstStyle>
            <a:p>
              <a:pPr/>
              <a:r>
                <a:t> </a:t>
              </a:r>
            </a:p>
          </p:txBody>
        </p:sp>
        <p:pic>
          <p:nvPicPr>
            <p:cNvPr id="595" name="Text  " descr="Text  "/>
            <p:cNvPicPr>
              <a:picLocks noChangeAspect="0"/>
            </p:cNvPicPr>
            <p:nvPr/>
          </p:nvPicPr>
          <p:blipFill>
            <a:blip r:embed="rId2">
              <a:extLst/>
            </a:blip>
            <a:stretch>
              <a:fillRect/>
            </a:stretch>
          </p:blipFill>
          <p:spPr>
            <a:xfrm>
              <a:off x="0" y="0"/>
              <a:ext cx="3087929" cy="515011"/>
            </a:xfrm>
            <a:prstGeom prst="rect">
              <a:avLst/>
            </a:prstGeom>
            <a:effectLst/>
          </p:spPr>
        </p:pic>
      </p:grpSp>
      <p:sp>
        <p:nvSpPr>
          <p:cNvPr id="598" name="Basierend auf der…"/>
          <p:cNvSpPr txBox="1"/>
          <p:nvPr/>
        </p:nvSpPr>
        <p:spPr>
          <a:xfrm>
            <a:off x="9577022" y="3306919"/>
            <a:ext cx="2330451" cy="100888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2000">
                <a:solidFill>
                  <a:srgbClr val="FFFFFF"/>
                </a:solidFill>
              </a:defRPr>
            </a:pPr>
            <a:r>
              <a:t>Basierend auf der</a:t>
            </a:r>
          </a:p>
          <a:p>
            <a:pPr>
              <a:defRPr sz="2000">
                <a:solidFill>
                  <a:srgbClr val="FFFFFF"/>
                </a:solidFill>
              </a:defRPr>
            </a:pPr>
            <a:r>
              <a:t>Anzahl der Schüler</a:t>
            </a:r>
          </a:p>
          <a:p>
            <a:pPr>
              <a:defRPr sz="2000">
                <a:solidFill>
                  <a:srgbClr val="FFFFFF"/>
                </a:solidFill>
              </a:defRPr>
            </a:pPr>
            <a:r>
              <a:t>In den Schulformen</a:t>
            </a:r>
          </a:p>
        </p:txBody>
      </p:sp>
      <p:sp>
        <p:nvSpPr>
          <p:cNvPr id="599" name="Pfeil"/>
          <p:cNvSpPr/>
          <p:nvPr/>
        </p:nvSpPr>
        <p:spPr>
          <a:xfrm>
            <a:off x="7702006" y="4753007"/>
            <a:ext cx="1301227" cy="454286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5753" y="17789"/>
                </a:moveTo>
                <a:lnTo>
                  <a:pt x="15753" y="21600"/>
                </a:lnTo>
                <a:lnTo>
                  <a:pt x="0" y="10800"/>
                </a:lnTo>
                <a:lnTo>
                  <a:pt x="15753" y="0"/>
                </a:lnTo>
                <a:lnTo>
                  <a:pt x="15753" y="3811"/>
                </a:lnTo>
                <a:lnTo>
                  <a:pt x="21600" y="3811"/>
                </a:lnTo>
                <a:lnTo>
                  <a:pt x="21600" y="17789"/>
                </a:lnTo>
                <a:close/>
              </a:path>
            </a:pathLst>
          </a:custGeom>
          <a:solidFill>
            <a:schemeClr val="accent1">
              <a:lumOff val="-13575"/>
            </a:schemeClr>
          </a:solidFill>
          <a:ln w="12700">
            <a:miter lim="400000"/>
          </a:ln>
        </p:spPr>
        <p:txBody>
          <a:bodyPr lIns="50800" tIns="50800" rIns="50800" bIns="50800" anchor="ctr"/>
          <a:lstStyle/>
          <a:p>
            <a:pPr defTabSz="584200">
              <a:defRPr sz="2200">
                <a:solidFill>
                  <a:srgbClr val="FFFFFF"/>
                </a:solidFill>
                <a:latin typeface="Helvetica Neue Medium"/>
                <a:ea typeface="Helvetica Neue Medium"/>
                <a:cs typeface="Helvetica Neue Medium"/>
                <a:sym typeface="Helvetica Neue Medium"/>
              </a:defRPr>
            </a:pPr>
          </a:p>
        </p:txBody>
      </p:sp>
      <p:sp>
        <p:nvSpPr>
          <p:cNvPr id="600" name="Zuteilung von 7 Sitzen nach dem d’Hondtschen Höchstzahl-verfahern"/>
          <p:cNvSpPr txBox="1"/>
          <p:nvPr/>
        </p:nvSpPr>
        <p:spPr>
          <a:xfrm>
            <a:off x="7362690" y="5936877"/>
            <a:ext cx="1809757" cy="192328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2000">
                <a:solidFill>
                  <a:srgbClr val="FFFFFF"/>
                </a:solidFill>
              </a:defRPr>
            </a:lvl1pPr>
          </a:lstStyle>
          <a:p>
            <a:pPr/>
            <a:r>
              <a:t>Zuteilung von 7 Sitzen nach dem d’Hondtschen Höchstzahl-verfahern</a:t>
            </a:r>
          </a:p>
        </p:txBody>
      </p:sp>
      <p:sp>
        <p:nvSpPr>
          <p:cNvPr id="601"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602" name="Die Schulaufsichtsbehörde führt die Berechnung… Die Schulaufsichtsbehörde führt die Berechnungdurch und legt die Anzahl der zu wählendenVertreter der einzelnen Schulformen fest" descr="Die Schulaufsichtsbehörde führt die Berechnung… Die Schulaufsichtsbehörde führt die Berechnungdurch und legt die Anzahl der zu wählendenVertreter der einzelnen Schulformen fest"/>
          <p:cNvPicPr>
            <a:picLocks noChangeAspect="0"/>
          </p:cNvPicPr>
          <p:nvPr/>
        </p:nvPicPr>
        <p:blipFill>
          <a:blip r:embed="rId3">
            <a:extLst/>
          </a:blip>
          <a:stretch>
            <a:fillRect/>
          </a:stretch>
        </p:blipFill>
        <p:spPr>
          <a:xfrm rot="612512">
            <a:off x="5837419" y="4388273"/>
            <a:ext cx="6078849" cy="1711290"/>
          </a:xfrm>
          <a:prstGeom prst="rect">
            <a:avLst/>
          </a:prstGeom>
          <a:effectLst>
            <a:outerShdw sx="100000" sy="100000" kx="0" ky="0" algn="b" rotWithShape="0" blurRad="190500" dist="8455" dir="5400000">
              <a:srgbClr val="000000"/>
            </a:outerShdw>
          </a:effectLst>
        </p:spPr>
      </p:pic>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04" name="Zweistufige Wahl (SEB wählt Vertreter, Vertreter wählen KEB Mitglieder)…"/>
          <p:cNvSpPr txBox="1"/>
          <p:nvPr>
            <p:ph type="body" idx="1"/>
          </p:nvPr>
        </p:nvSpPr>
        <p:spPr>
          <a:prstGeom prst="rect">
            <a:avLst/>
          </a:prstGeom>
        </p:spPr>
        <p:txBody>
          <a:bodyPr/>
          <a:lstStyle/>
          <a:p>
            <a:pPr/>
            <a:r>
              <a:t>Zweistufige Wahl (SEB wählt Vertreter, Vertreter wählen KEB Mitglieder)</a:t>
            </a:r>
          </a:p>
          <a:p>
            <a:pPr/>
            <a:r>
              <a:rPr>
                <a:solidFill>
                  <a:schemeClr val="accent4">
                    <a:hueOff val="348544"/>
                    <a:lumOff val="7139"/>
                  </a:schemeClr>
                </a:solidFill>
              </a:rPr>
              <a:t>Schulelternbeiräte</a:t>
            </a:r>
            <a:r>
              <a:t> (SEB) wählen für jeweils angefangene 500 Schüler*innen eine*n Vertreter*in, </a:t>
            </a:r>
            <a:r>
              <a:rPr>
                <a:solidFill>
                  <a:schemeClr val="accent4">
                    <a:hueOff val="348544"/>
                    <a:lumOff val="7139"/>
                  </a:schemeClr>
                </a:solidFill>
              </a:rPr>
              <a:t>mindestens jedoch zwei</a:t>
            </a:r>
            <a:r>
              <a:t> </a:t>
            </a:r>
            <a:r>
              <a:rPr>
                <a:solidFill>
                  <a:schemeClr val="accent4">
                    <a:hueOff val="348544"/>
                    <a:lumOff val="7139"/>
                  </a:schemeClr>
                </a:solidFill>
              </a:rPr>
              <a:t>Vertreter*innen</a:t>
            </a:r>
            <a:r>
              <a:t>, und eine entsprechende Anzahl von Ersatzvertreter*innen</a:t>
            </a:r>
          </a:p>
          <a:p>
            <a:pPr/>
            <a:r>
              <a:t>Wählbar sind nur </a:t>
            </a:r>
            <a:r>
              <a:rPr>
                <a:solidFill>
                  <a:schemeClr val="accent4">
                    <a:hueOff val="348544"/>
                    <a:lumOff val="7139"/>
                  </a:schemeClr>
                </a:solidFill>
              </a:rPr>
              <a:t>Klassenelternbeiräte</a:t>
            </a:r>
            <a:r>
              <a:t> oder deren </a:t>
            </a:r>
            <a:r>
              <a:rPr>
                <a:solidFill>
                  <a:schemeClr val="accent4">
                    <a:hueOff val="348544"/>
                    <a:lumOff val="7139"/>
                  </a:schemeClr>
                </a:solidFill>
              </a:rPr>
              <a:t>Vertreter*innen</a:t>
            </a:r>
            <a:endParaRPr>
              <a:solidFill>
                <a:schemeClr val="accent4">
                  <a:hueOff val="348544"/>
                  <a:lumOff val="7139"/>
                </a:schemeClr>
              </a:solidFill>
            </a:endParaRPr>
          </a:p>
          <a:p>
            <a:pPr/>
            <a:r>
              <a:t>Die gewählten Repräsentanten der Schule („Vertreter“) gehen zur Wahlveranstaltung des Kreiselternbeirats (27.1.2021) und wählen zusammen mit anderen Vertretern derselben Schulform aus ihrer Mitte die vorgesehene Anzahl von KEB Mitgliedern und Stellvertretern (mindestens 3 Stellvertreter*innen)</a:t>
            </a:r>
          </a:p>
        </p:txBody>
      </p:sp>
      <p:sp>
        <p:nvSpPr>
          <p:cNvPr id="605" name="Wahlvorbereitung, Vertreter zur Wahl des KEB?"/>
          <p:cNvSpPr txBox="1"/>
          <p:nvPr>
            <p:ph type="body" idx="21"/>
          </p:nvPr>
        </p:nvSpPr>
        <p:spPr>
          <a:prstGeom prst="rect">
            <a:avLst/>
          </a:prstGeom>
          <a:extLst>
            <a:ext uri="{C572A759-6A51-4108-AA02-DFA0A04FC94B}">
              <ma14:wrappingTextBoxFlag xmlns:ma14="http://schemas.microsoft.com/office/mac/drawingml/2011/main" val="1"/>
            </a:ext>
          </a:extLst>
        </p:spPr>
        <p:txBody>
          <a:bodyPr/>
          <a:lstStyle/>
          <a:p>
            <a:pPr/>
            <a:r>
              <a:t>Wahlvorbereitung, Vertreter zur Wahl des KEB?</a:t>
            </a:r>
          </a:p>
        </p:txBody>
      </p:sp>
      <p:sp>
        <p:nvSpPr>
          <p:cNvPr id="606" name="Kreiselternbeirat (KEB)"/>
          <p:cNvSpPr txBox="1"/>
          <p:nvPr>
            <p:ph type="title"/>
          </p:nvPr>
        </p:nvSpPr>
        <p:spPr>
          <a:prstGeom prst="rect">
            <a:avLst/>
          </a:prstGeom>
        </p:spPr>
        <p:txBody>
          <a:bodyPr/>
          <a:lstStyle>
            <a:lvl1pPr defTabSz="1716590">
              <a:defRPr spc="-118" sz="5940"/>
            </a:lvl1pPr>
          </a:lstStyle>
          <a:p>
            <a:pPr/>
            <a:r>
              <a:t>Kreiselternbeirat (KEB)</a:t>
            </a:r>
          </a:p>
        </p:txBody>
      </p:sp>
      <p:sp>
        <p:nvSpPr>
          <p:cNvPr id="607"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09" name="Abgerundetes Rechteck"/>
          <p:cNvSpPr/>
          <p:nvPr/>
        </p:nvSpPr>
        <p:spPr>
          <a:xfrm>
            <a:off x="420239" y="2211236"/>
            <a:ext cx="7086717" cy="7398208"/>
          </a:xfrm>
          <a:prstGeom prst="roundRect">
            <a:avLst>
              <a:gd name="adj" fmla="val 14265"/>
            </a:avLst>
          </a:prstGeom>
          <a:solidFill>
            <a:schemeClr val="accent1">
              <a:hueOff val="114395"/>
              <a:lumOff val="-24975"/>
            </a:schemeClr>
          </a:solidFill>
          <a:ln w="12700">
            <a:miter lim="400000"/>
          </a:ln>
        </p:spPr>
        <p:txBody>
          <a:bodyPr lIns="50800" tIns="50800" rIns="50800" bIns="50800" anchor="ctr"/>
          <a:lstStyle/>
          <a:p>
            <a:pPr defTabSz="584200">
              <a:defRPr sz="2200">
                <a:solidFill>
                  <a:srgbClr val="FFFFFF"/>
                </a:solidFill>
                <a:latin typeface="Helvetica Neue Medium"/>
                <a:ea typeface="Helvetica Neue Medium"/>
                <a:cs typeface="Helvetica Neue Medium"/>
                <a:sym typeface="Helvetica Neue Medium"/>
              </a:defRPr>
            </a:pPr>
          </a:p>
        </p:txBody>
      </p:sp>
      <p:sp>
        <p:nvSpPr>
          <p:cNvPr id="610" name="Wahl"/>
          <p:cNvSpPr txBox="1"/>
          <p:nvPr>
            <p:ph type="body" idx="21"/>
          </p:nvPr>
        </p:nvSpPr>
        <p:spPr>
          <a:prstGeom prst="rect">
            <a:avLst/>
          </a:prstGeom>
          <a:extLst>
            <a:ext uri="{C572A759-6A51-4108-AA02-DFA0A04FC94B}">
              <ma14:wrappingTextBoxFlag xmlns:ma14="http://schemas.microsoft.com/office/mac/drawingml/2011/main" val="1"/>
            </a:ext>
          </a:extLst>
        </p:spPr>
        <p:txBody>
          <a:bodyPr/>
          <a:lstStyle/>
          <a:p>
            <a:pPr/>
            <a:r>
              <a:t>Wahl</a:t>
            </a:r>
          </a:p>
        </p:txBody>
      </p:sp>
      <p:sp>
        <p:nvSpPr>
          <p:cNvPr id="611" name="Kreiselternbeirat (KEB)"/>
          <p:cNvSpPr txBox="1"/>
          <p:nvPr>
            <p:ph type="title"/>
          </p:nvPr>
        </p:nvSpPr>
        <p:spPr>
          <a:prstGeom prst="rect">
            <a:avLst/>
          </a:prstGeom>
        </p:spPr>
        <p:txBody>
          <a:bodyPr/>
          <a:lstStyle>
            <a:lvl1pPr defTabSz="1716590">
              <a:defRPr spc="-118" sz="5940"/>
            </a:lvl1pPr>
          </a:lstStyle>
          <a:p>
            <a:pPr/>
            <a:r>
              <a:t>Kreiselternbeirat (KEB)</a:t>
            </a:r>
          </a:p>
        </p:txBody>
      </p:sp>
      <p:grpSp>
        <p:nvGrpSpPr>
          <p:cNvPr id="614" name="Grundschule"/>
          <p:cNvGrpSpPr/>
          <p:nvPr/>
        </p:nvGrpSpPr>
        <p:grpSpPr>
          <a:xfrm>
            <a:off x="770848" y="3002323"/>
            <a:ext cx="3087930" cy="515012"/>
            <a:chOff x="0" y="0"/>
            <a:chExt cx="3087928" cy="515010"/>
          </a:xfrm>
        </p:grpSpPr>
        <p:sp>
          <p:nvSpPr>
            <p:cNvPr id="613" name="Grundschule"/>
            <p:cNvSpPr txBox="1"/>
            <p:nvPr/>
          </p:nvSpPr>
          <p:spPr>
            <a:xfrm>
              <a:off x="63500" y="38100"/>
              <a:ext cx="2960929" cy="349911"/>
            </a:xfrm>
            <a:prstGeom prst="rect">
              <a:avLst/>
            </a:prstGeom>
            <a:solidFill>
              <a:schemeClr val="accent6">
                <a:satOff val="-16844"/>
                <a:lumOff val="-30747"/>
              </a:schemeClr>
            </a:solid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a:solidFill>
                    <a:srgbClr val="FFFFFF"/>
                  </a:solidFill>
                </a:defRPr>
              </a:lvl1pPr>
            </a:lstStyle>
            <a:p>
              <a:pPr/>
              <a:r>
                <a:t>Grundschule</a:t>
              </a:r>
            </a:p>
          </p:txBody>
        </p:sp>
        <p:pic>
          <p:nvPicPr>
            <p:cNvPr id="612" name="Grundschule Grundschule" descr="Grundschule Grundschule"/>
            <p:cNvPicPr>
              <a:picLocks noChangeAspect="0"/>
            </p:cNvPicPr>
            <p:nvPr/>
          </p:nvPicPr>
          <p:blipFill>
            <a:blip r:embed="rId2">
              <a:extLst/>
            </a:blip>
            <a:stretch>
              <a:fillRect/>
            </a:stretch>
          </p:blipFill>
          <p:spPr>
            <a:xfrm>
              <a:off x="0" y="0"/>
              <a:ext cx="3087929" cy="515011"/>
            </a:xfrm>
            <a:prstGeom prst="rect">
              <a:avLst/>
            </a:prstGeom>
            <a:effectLst/>
          </p:spPr>
        </p:pic>
      </p:grpSp>
      <p:grpSp>
        <p:nvGrpSpPr>
          <p:cNvPr id="617" name="Grundschule"/>
          <p:cNvGrpSpPr/>
          <p:nvPr/>
        </p:nvGrpSpPr>
        <p:grpSpPr>
          <a:xfrm>
            <a:off x="770848" y="3553858"/>
            <a:ext cx="3087930" cy="515011"/>
            <a:chOff x="0" y="0"/>
            <a:chExt cx="3087928" cy="515010"/>
          </a:xfrm>
        </p:grpSpPr>
        <p:sp>
          <p:nvSpPr>
            <p:cNvPr id="616" name="Grundschule"/>
            <p:cNvSpPr txBox="1"/>
            <p:nvPr/>
          </p:nvSpPr>
          <p:spPr>
            <a:xfrm>
              <a:off x="63500" y="38100"/>
              <a:ext cx="2960929" cy="349911"/>
            </a:xfrm>
            <a:prstGeom prst="rect">
              <a:avLst/>
            </a:prstGeom>
            <a:solidFill>
              <a:schemeClr val="accent6">
                <a:satOff val="-16844"/>
                <a:lumOff val="-30747"/>
              </a:schemeClr>
            </a:solid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a:solidFill>
                    <a:srgbClr val="FFFFFF"/>
                  </a:solidFill>
                </a:defRPr>
              </a:lvl1pPr>
            </a:lstStyle>
            <a:p>
              <a:pPr/>
              <a:r>
                <a:t>Grundschule</a:t>
              </a:r>
            </a:p>
          </p:txBody>
        </p:sp>
        <p:pic>
          <p:nvPicPr>
            <p:cNvPr id="615" name="Grundschule Grundschule" descr="Grundschule Grundschule"/>
            <p:cNvPicPr>
              <a:picLocks noChangeAspect="0"/>
            </p:cNvPicPr>
            <p:nvPr/>
          </p:nvPicPr>
          <p:blipFill>
            <a:blip r:embed="rId2">
              <a:extLst/>
            </a:blip>
            <a:stretch>
              <a:fillRect/>
            </a:stretch>
          </p:blipFill>
          <p:spPr>
            <a:xfrm>
              <a:off x="0" y="0"/>
              <a:ext cx="3087929" cy="515011"/>
            </a:xfrm>
            <a:prstGeom prst="rect">
              <a:avLst/>
            </a:prstGeom>
            <a:effectLst/>
          </p:spPr>
        </p:pic>
      </p:grpSp>
      <p:grpSp>
        <p:nvGrpSpPr>
          <p:cNvPr id="620" name="Grundschule"/>
          <p:cNvGrpSpPr/>
          <p:nvPr/>
        </p:nvGrpSpPr>
        <p:grpSpPr>
          <a:xfrm>
            <a:off x="770848" y="2450789"/>
            <a:ext cx="3087930" cy="515011"/>
            <a:chOff x="0" y="0"/>
            <a:chExt cx="3087928" cy="515010"/>
          </a:xfrm>
        </p:grpSpPr>
        <p:sp>
          <p:nvSpPr>
            <p:cNvPr id="619" name="Grundschule"/>
            <p:cNvSpPr txBox="1"/>
            <p:nvPr/>
          </p:nvSpPr>
          <p:spPr>
            <a:xfrm>
              <a:off x="63500" y="38100"/>
              <a:ext cx="2960929" cy="349911"/>
            </a:xfrm>
            <a:prstGeom prst="rect">
              <a:avLst/>
            </a:prstGeom>
            <a:solidFill>
              <a:schemeClr val="accent6">
                <a:satOff val="-16844"/>
                <a:lumOff val="-30747"/>
              </a:schemeClr>
            </a:solid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a:solidFill>
                    <a:srgbClr val="FFFFFF"/>
                  </a:solidFill>
                </a:defRPr>
              </a:lvl1pPr>
            </a:lstStyle>
            <a:p>
              <a:pPr/>
              <a:r>
                <a:t>Grundschule</a:t>
              </a:r>
            </a:p>
          </p:txBody>
        </p:sp>
        <p:pic>
          <p:nvPicPr>
            <p:cNvPr id="618" name="Grundschule Grundschule" descr="Grundschule Grundschule"/>
            <p:cNvPicPr>
              <a:picLocks noChangeAspect="0"/>
            </p:cNvPicPr>
            <p:nvPr/>
          </p:nvPicPr>
          <p:blipFill>
            <a:blip r:embed="rId2">
              <a:extLst/>
            </a:blip>
            <a:stretch>
              <a:fillRect/>
            </a:stretch>
          </p:blipFill>
          <p:spPr>
            <a:xfrm>
              <a:off x="0" y="0"/>
              <a:ext cx="3087929" cy="515011"/>
            </a:xfrm>
            <a:prstGeom prst="rect">
              <a:avLst/>
            </a:prstGeom>
            <a:effectLst/>
          </p:spPr>
        </p:pic>
      </p:grpSp>
      <p:grpSp>
        <p:nvGrpSpPr>
          <p:cNvPr id="623" name="Hauptschule"/>
          <p:cNvGrpSpPr/>
          <p:nvPr/>
        </p:nvGrpSpPr>
        <p:grpSpPr>
          <a:xfrm>
            <a:off x="770848" y="5189463"/>
            <a:ext cx="3087930" cy="515012"/>
            <a:chOff x="0" y="0"/>
            <a:chExt cx="3087928" cy="515010"/>
          </a:xfrm>
        </p:grpSpPr>
        <p:sp>
          <p:nvSpPr>
            <p:cNvPr id="622" name="Hauptschule"/>
            <p:cNvSpPr txBox="1"/>
            <p:nvPr/>
          </p:nvSpPr>
          <p:spPr>
            <a:xfrm>
              <a:off x="63500" y="38100"/>
              <a:ext cx="2960929" cy="349911"/>
            </a:xfrm>
            <a:prstGeom prst="rect">
              <a:avLst/>
            </a:prstGeom>
            <a:solidFill>
              <a:schemeClr val="accent6">
                <a:satOff val="-16844"/>
                <a:lumOff val="-30747"/>
              </a:schemeClr>
            </a:solid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a:solidFill>
                    <a:srgbClr val="FFFFFF"/>
                  </a:solidFill>
                </a:defRPr>
              </a:lvl1pPr>
            </a:lstStyle>
            <a:p>
              <a:pPr/>
              <a:r>
                <a:t>Hauptschule</a:t>
              </a:r>
            </a:p>
          </p:txBody>
        </p:sp>
        <p:pic>
          <p:nvPicPr>
            <p:cNvPr id="621" name="Hauptschule Hauptschule" descr="Hauptschule Hauptschule"/>
            <p:cNvPicPr>
              <a:picLocks noChangeAspect="0"/>
            </p:cNvPicPr>
            <p:nvPr/>
          </p:nvPicPr>
          <p:blipFill>
            <a:blip r:embed="rId2">
              <a:extLst/>
            </a:blip>
            <a:stretch>
              <a:fillRect/>
            </a:stretch>
          </p:blipFill>
          <p:spPr>
            <a:xfrm>
              <a:off x="0" y="0"/>
              <a:ext cx="3087929" cy="515011"/>
            </a:xfrm>
            <a:prstGeom prst="rect">
              <a:avLst/>
            </a:prstGeom>
            <a:effectLst/>
          </p:spPr>
        </p:pic>
      </p:grpSp>
      <p:grpSp>
        <p:nvGrpSpPr>
          <p:cNvPr id="626" name="Förderschule"/>
          <p:cNvGrpSpPr/>
          <p:nvPr/>
        </p:nvGrpSpPr>
        <p:grpSpPr>
          <a:xfrm>
            <a:off x="770848" y="8353882"/>
            <a:ext cx="3087930" cy="515011"/>
            <a:chOff x="0" y="0"/>
            <a:chExt cx="3087928" cy="515010"/>
          </a:xfrm>
        </p:grpSpPr>
        <p:sp>
          <p:nvSpPr>
            <p:cNvPr id="625" name="Förderschule"/>
            <p:cNvSpPr txBox="1"/>
            <p:nvPr/>
          </p:nvSpPr>
          <p:spPr>
            <a:xfrm>
              <a:off x="63500" y="38100"/>
              <a:ext cx="2960929" cy="349911"/>
            </a:xfrm>
            <a:prstGeom prst="rect">
              <a:avLst/>
            </a:prstGeom>
            <a:solidFill>
              <a:schemeClr val="accent6">
                <a:satOff val="-16844"/>
                <a:lumOff val="-30747"/>
              </a:schemeClr>
            </a:solid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a:solidFill>
                    <a:srgbClr val="FFFFFF"/>
                  </a:solidFill>
                </a:defRPr>
              </a:lvl1pPr>
            </a:lstStyle>
            <a:p>
              <a:pPr/>
              <a:r>
                <a:t>Förderschule</a:t>
              </a:r>
            </a:p>
          </p:txBody>
        </p:sp>
        <p:pic>
          <p:nvPicPr>
            <p:cNvPr id="624" name="Förderschule Förderschule" descr="Förderschule Förderschule"/>
            <p:cNvPicPr>
              <a:picLocks noChangeAspect="0"/>
            </p:cNvPicPr>
            <p:nvPr/>
          </p:nvPicPr>
          <p:blipFill>
            <a:blip r:embed="rId2">
              <a:extLst/>
            </a:blip>
            <a:stretch>
              <a:fillRect/>
            </a:stretch>
          </p:blipFill>
          <p:spPr>
            <a:xfrm>
              <a:off x="0" y="0"/>
              <a:ext cx="3087929" cy="515011"/>
            </a:xfrm>
            <a:prstGeom prst="rect">
              <a:avLst/>
            </a:prstGeom>
            <a:effectLst/>
          </p:spPr>
        </p:pic>
      </p:grpSp>
      <p:grpSp>
        <p:nvGrpSpPr>
          <p:cNvPr id="629" name="Gymnasium"/>
          <p:cNvGrpSpPr/>
          <p:nvPr/>
        </p:nvGrpSpPr>
        <p:grpSpPr>
          <a:xfrm>
            <a:off x="4066769" y="6699278"/>
            <a:ext cx="3087930" cy="515012"/>
            <a:chOff x="0" y="0"/>
            <a:chExt cx="3087928" cy="515010"/>
          </a:xfrm>
        </p:grpSpPr>
        <p:sp>
          <p:nvSpPr>
            <p:cNvPr id="628" name="Gymnasium"/>
            <p:cNvSpPr txBox="1"/>
            <p:nvPr/>
          </p:nvSpPr>
          <p:spPr>
            <a:xfrm>
              <a:off x="63500" y="38100"/>
              <a:ext cx="2960929" cy="349911"/>
            </a:xfrm>
            <a:prstGeom prst="rect">
              <a:avLst/>
            </a:prstGeom>
            <a:solidFill>
              <a:schemeClr val="accent6">
                <a:satOff val="-16844"/>
                <a:lumOff val="-30747"/>
              </a:schemeClr>
            </a:solid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a:solidFill>
                    <a:srgbClr val="FFFFFF"/>
                  </a:solidFill>
                </a:defRPr>
              </a:lvl1pPr>
            </a:lstStyle>
            <a:p>
              <a:pPr/>
              <a:r>
                <a:t>Gymnasium</a:t>
              </a:r>
            </a:p>
          </p:txBody>
        </p:sp>
        <p:pic>
          <p:nvPicPr>
            <p:cNvPr id="627" name="Gymnasium Gymnasium" descr="Gymnasium Gymnasium"/>
            <p:cNvPicPr>
              <a:picLocks noChangeAspect="0"/>
            </p:cNvPicPr>
            <p:nvPr/>
          </p:nvPicPr>
          <p:blipFill>
            <a:blip r:embed="rId2">
              <a:extLst/>
            </a:blip>
            <a:stretch>
              <a:fillRect/>
            </a:stretch>
          </p:blipFill>
          <p:spPr>
            <a:xfrm>
              <a:off x="0" y="0"/>
              <a:ext cx="3087929" cy="515011"/>
            </a:xfrm>
            <a:prstGeom prst="rect">
              <a:avLst/>
            </a:prstGeom>
            <a:effectLst/>
          </p:spPr>
        </p:pic>
      </p:grpSp>
      <p:grpSp>
        <p:nvGrpSpPr>
          <p:cNvPr id="632" name="Integrative Gesamtschule"/>
          <p:cNvGrpSpPr/>
          <p:nvPr/>
        </p:nvGrpSpPr>
        <p:grpSpPr>
          <a:xfrm>
            <a:off x="4066769" y="2458630"/>
            <a:ext cx="3087930" cy="515012"/>
            <a:chOff x="0" y="0"/>
            <a:chExt cx="3087928" cy="515010"/>
          </a:xfrm>
        </p:grpSpPr>
        <p:sp>
          <p:nvSpPr>
            <p:cNvPr id="631" name="Integrative Gesamtschule"/>
            <p:cNvSpPr txBox="1"/>
            <p:nvPr/>
          </p:nvSpPr>
          <p:spPr>
            <a:xfrm>
              <a:off x="63500" y="38100"/>
              <a:ext cx="2960929" cy="349911"/>
            </a:xfrm>
            <a:prstGeom prst="rect">
              <a:avLst/>
            </a:prstGeom>
            <a:solidFill>
              <a:schemeClr val="accent6">
                <a:satOff val="-16844"/>
                <a:lumOff val="-30747"/>
              </a:schemeClr>
            </a:solid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a:solidFill>
                    <a:srgbClr val="FFFFFF"/>
                  </a:solidFill>
                </a:defRPr>
              </a:lvl1pPr>
            </a:lstStyle>
            <a:p>
              <a:pPr/>
              <a:r>
                <a:t>Integrative Gesamtschule</a:t>
              </a:r>
            </a:p>
          </p:txBody>
        </p:sp>
        <p:pic>
          <p:nvPicPr>
            <p:cNvPr id="630" name="Integrative Gesamtschule Integrative Gesamtschule" descr="Integrative Gesamtschule Integrative Gesamtschule"/>
            <p:cNvPicPr>
              <a:picLocks noChangeAspect="0"/>
            </p:cNvPicPr>
            <p:nvPr/>
          </p:nvPicPr>
          <p:blipFill>
            <a:blip r:embed="rId2">
              <a:extLst/>
            </a:blip>
            <a:stretch>
              <a:fillRect/>
            </a:stretch>
          </p:blipFill>
          <p:spPr>
            <a:xfrm>
              <a:off x="0" y="0"/>
              <a:ext cx="3087929" cy="515011"/>
            </a:xfrm>
            <a:prstGeom prst="rect">
              <a:avLst/>
            </a:prstGeom>
            <a:effectLst/>
          </p:spPr>
        </p:pic>
      </p:grpSp>
      <p:grpSp>
        <p:nvGrpSpPr>
          <p:cNvPr id="635" name="Berufliche Schule"/>
          <p:cNvGrpSpPr/>
          <p:nvPr/>
        </p:nvGrpSpPr>
        <p:grpSpPr>
          <a:xfrm>
            <a:off x="782639" y="6621465"/>
            <a:ext cx="3087929" cy="515012"/>
            <a:chOff x="0" y="0"/>
            <a:chExt cx="3087928" cy="515010"/>
          </a:xfrm>
        </p:grpSpPr>
        <p:sp>
          <p:nvSpPr>
            <p:cNvPr id="634" name="Berufliche Schule"/>
            <p:cNvSpPr txBox="1"/>
            <p:nvPr/>
          </p:nvSpPr>
          <p:spPr>
            <a:xfrm>
              <a:off x="63500" y="38100"/>
              <a:ext cx="2960929" cy="349911"/>
            </a:xfrm>
            <a:prstGeom prst="rect">
              <a:avLst/>
            </a:prstGeom>
            <a:solidFill>
              <a:schemeClr val="accent6">
                <a:satOff val="-16844"/>
                <a:lumOff val="-30747"/>
              </a:schemeClr>
            </a:solid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a:solidFill>
                    <a:srgbClr val="FFFFFF"/>
                  </a:solidFill>
                </a:defRPr>
              </a:lvl1pPr>
            </a:lstStyle>
            <a:p>
              <a:pPr/>
              <a:r>
                <a:t>Berufliche Schule</a:t>
              </a:r>
            </a:p>
          </p:txBody>
        </p:sp>
        <p:pic>
          <p:nvPicPr>
            <p:cNvPr id="633" name="Berufliche Schule Berufliche Schule" descr="Berufliche Schule Berufliche Schule"/>
            <p:cNvPicPr>
              <a:picLocks noChangeAspect="0"/>
            </p:cNvPicPr>
            <p:nvPr/>
          </p:nvPicPr>
          <p:blipFill>
            <a:blip r:embed="rId2">
              <a:extLst/>
            </a:blip>
            <a:stretch>
              <a:fillRect/>
            </a:stretch>
          </p:blipFill>
          <p:spPr>
            <a:xfrm>
              <a:off x="0" y="0"/>
              <a:ext cx="3087929" cy="515011"/>
            </a:xfrm>
            <a:prstGeom prst="rect">
              <a:avLst/>
            </a:prstGeom>
            <a:effectLst/>
          </p:spPr>
        </p:pic>
      </p:grpSp>
      <p:grpSp>
        <p:nvGrpSpPr>
          <p:cNvPr id="638" name="Gymnasium"/>
          <p:cNvGrpSpPr/>
          <p:nvPr/>
        </p:nvGrpSpPr>
        <p:grpSpPr>
          <a:xfrm>
            <a:off x="4066769" y="6147744"/>
            <a:ext cx="3087930" cy="515011"/>
            <a:chOff x="0" y="0"/>
            <a:chExt cx="3087928" cy="515010"/>
          </a:xfrm>
        </p:grpSpPr>
        <p:sp>
          <p:nvSpPr>
            <p:cNvPr id="637" name="Gymnasium"/>
            <p:cNvSpPr txBox="1"/>
            <p:nvPr/>
          </p:nvSpPr>
          <p:spPr>
            <a:xfrm>
              <a:off x="63500" y="38100"/>
              <a:ext cx="2960929" cy="349911"/>
            </a:xfrm>
            <a:prstGeom prst="rect">
              <a:avLst/>
            </a:prstGeom>
            <a:solidFill>
              <a:schemeClr val="accent6">
                <a:satOff val="-16844"/>
                <a:lumOff val="-30747"/>
              </a:schemeClr>
            </a:solid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a:solidFill>
                    <a:srgbClr val="FFFFFF"/>
                  </a:solidFill>
                </a:defRPr>
              </a:lvl1pPr>
            </a:lstStyle>
            <a:p>
              <a:pPr/>
              <a:r>
                <a:t>Gymnasium</a:t>
              </a:r>
            </a:p>
          </p:txBody>
        </p:sp>
        <p:pic>
          <p:nvPicPr>
            <p:cNvPr id="636" name="Gymnasium Gymnasium" descr="Gymnasium Gymnasium"/>
            <p:cNvPicPr>
              <a:picLocks noChangeAspect="0"/>
            </p:cNvPicPr>
            <p:nvPr/>
          </p:nvPicPr>
          <p:blipFill>
            <a:blip r:embed="rId2">
              <a:extLst/>
            </a:blip>
            <a:stretch>
              <a:fillRect/>
            </a:stretch>
          </p:blipFill>
          <p:spPr>
            <a:xfrm>
              <a:off x="0" y="0"/>
              <a:ext cx="3087929" cy="515011"/>
            </a:xfrm>
            <a:prstGeom prst="rect">
              <a:avLst/>
            </a:prstGeom>
            <a:effectLst/>
          </p:spPr>
        </p:pic>
      </p:grpSp>
      <p:grpSp>
        <p:nvGrpSpPr>
          <p:cNvPr id="641" name="Integrative Gesamtschule"/>
          <p:cNvGrpSpPr/>
          <p:nvPr/>
        </p:nvGrpSpPr>
        <p:grpSpPr>
          <a:xfrm>
            <a:off x="4054979" y="3010165"/>
            <a:ext cx="3087929" cy="515011"/>
            <a:chOff x="0" y="0"/>
            <a:chExt cx="3087928" cy="515010"/>
          </a:xfrm>
        </p:grpSpPr>
        <p:sp>
          <p:nvSpPr>
            <p:cNvPr id="640" name="Integrative Gesamtschule"/>
            <p:cNvSpPr txBox="1"/>
            <p:nvPr/>
          </p:nvSpPr>
          <p:spPr>
            <a:xfrm>
              <a:off x="63500" y="38100"/>
              <a:ext cx="2960929" cy="349911"/>
            </a:xfrm>
            <a:prstGeom prst="rect">
              <a:avLst/>
            </a:prstGeom>
            <a:solidFill>
              <a:schemeClr val="accent6">
                <a:satOff val="-16844"/>
                <a:lumOff val="-30747"/>
              </a:schemeClr>
            </a:solid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a:solidFill>
                    <a:srgbClr val="FFFFFF"/>
                  </a:solidFill>
                </a:defRPr>
              </a:lvl1pPr>
            </a:lstStyle>
            <a:p>
              <a:pPr/>
              <a:r>
                <a:t>Integrative Gesamtschule</a:t>
              </a:r>
            </a:p>
          </p:txBody>
        </p:sp>
        <p:pic>
          <p:nvPicPr>
            <p:cNvPr id="639" name="Integrative Gesamtschule Integrative Gesamtschule" descr="Integrative Gesamtschule Integrative Gesamtschule"/>
            <p:cNvPicPr>
              <a:picLocks noChangeAspect="0"/>
            </p:cNvPicPr>
            <p:nvPr/>
          </p:nvPicPr>
          <p:blipFill>
            <a:blip r:embed="rId2">
              <a:extLst/>
            </a:blip>
            <a:stretch>
              <a:fillRect/>
            </a:stretch>
          </p:blipFill>
          <p:spPr>
            <a:xfrm>
              <a:off x="0" y="0"/>
              <a:ext cx="3087929" cy="515011"/>
            </a:xfrm>
            <a:prstGeom prst="rect">
              <a:avLst/>
            </a:prstGeom>
            <a:effectLst/>
          </p:spPr>
        </p:pic>
      </p:grpSp>
      <p:grpSp>
        <p:nvGrpSpPr>
          <p:cNvPr id="644" name="Integrative Gesamtschule"/>
          <p:cNvGrpSpPr/>
          <p:nvPr/>
        </p:nvGrpSpPr>
        <p:grpSpPr>
          <a:xfrm>
            <a:off x="4066769" y="3561699"/>
            <a:ext cx="3087930" cy="515012"/>
            <a:chOff x="0" y="0"/>
            <a:chExt cx="3087928" cy="515010"/>
          </a:xfrm>
        </p:grpSpPr>
        <p:sp>
          <p:nvSpPr>
            <p:cNvPr id="643" name="Integrative Gesamtschule"/>
            <p:cNvSpPr txBox="1"/>
            <p:nvPr/>
          </p:nvSpPr>
          <p:spPr>
            <a:xfrm>
              <a:off x="63500" y="38100"/>
              <a:ext cx="2960929" cy="349911"/>
            </a:xfrm>
            <a:prstGeom prst="rect">
              <a:avLst/>
            </a:prstGeom>
            <a:solidFill>
              <a:schemeClr val="accent6">
                <a:satOff val="-16844"/>
                <a:lumOff val="-30747"/>
              </a:schemeClr>
            </a:solid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a:solidFill>
                    <a:srgbClr val="FFFFFF"/>
                  </a:solidFill>
                </a:defRPr>
              </a:lvl1pPr>
            </a:lstStyle>
            <a:p>
              <a:pPr/>
              <a:r>
                <a:t>Integrative Gesamtschule</a:t>
              </a:r>
            </a:p>
          </p:txBody>
        </p:sp>
        <p:pic>
          <p:nvPicPr>
            <p:cNvPr id="642" name="Integrative Gesamtschule Integrative Gesamtschule" descr="Integrative Gesamtschule Integrative Gesamtschule"/>
            <p:cNvPicPr>
              <a:picLocks noChangeAspect="0"/>
            </p:cNvPicPr>
            <p:nvPr/>
          </p:nvPicPr>
          <p:blipFill>
            <a:blip r:embed="rId2">
              <a:extLst/>
            </a:blip>
            <a:stretch>
              <a:fillRect/>
            </a:stretch>
          </p:blipFill>
          <p:spPr>
            <a:xfrm>
              <a:off x="0" y="0"/>
              <a:ext cx="3087929" cy="515011"/>
            </a:xfrm>
            <a:prstGeom prst="rect">
              <a:avLst/>
            </a:prstGeom>
            <a:effectLst/>
          </p:spPr>
        </p:pic>
      </p:grpSp>
      <p:grpSp>
        <p:nvGrpSpPr>
          <p:cNvPr id="647" name="Gymnasium"/>
          <p:cNvGrpSpPr/>
          <p:nvPr/>
        </p:nvGrpSpPr>
        <p:grpSpPr>
          <a:xfrm>
            <a:off x="4066769" y="8353882"/>
            <a:ext cx="3087930" cy="515011"/>
            <a:chOff x="0" y="0"/>
            <a:chExt cx="3087928" cy="515010"/>
          </a:xfrm>
        </p:grpSpPr>
        <p:sp>
          <p:nvSpPr>
            <p:cNvPr id="646" name="Gymnasium"/>
            <p:cNvSpPr txBox="1"/>
            <p:nvPr/>
          </p:nvSpPr>
          <p:spPr>
            <a:xfrm>
              <a:off x="63500" y="38100"/>
              <a:ext cx="2960929" cy="349911"/>
            </a:xfrm>
            <a:prstGeom prst="rect">
              <a:avLst/>
            </a:prstGeom>
            <a:solidFill>
              <a:schemeClr val="accent6">
                <a:satOff val="-16844"/>
                <a:lumOff val="-30747"/>
              </a:schemeClr>
            </a:solid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a:solidFill>
                    <a:srgbClr val="FFFFFF"/>
                  </a:solidFill>
                </a:defRPr>
              </a:lvl1pPr>
            </a:lstStyle>
            <a:p>
              <a:pPr/>
              <a:r>
                <a:t>Gymnasium</a:t>
              </a:r>
            </a:p>
          </p:txBody>
        </p:sp>
        <p:pic>
          <p:nvPicPr>
            <p:cNvPr id="645" name="Gymnasium Gymnasium" descr="Gymnasium Gymnasium"/>
            <p:cNvPicPr>
              <a:picLocks noChangeAspect="0"/>
            </p:cNvPicPr>
            <p:nvPr/>
          </p:nvPicPr>
          <p:blipFill>
            <a:blip r:embed="rId2">
              <a:extLst/>
            </a:blip>
            <a:stretch>
              <a:fillRect/>
            </a:stretch>
          </p:blipFill>
          <p:spPr>
            <a:xfrm>
              <a:off x="0" y="0"/>
              <a:ext cx="3087929" cy="515011"/>
            </a:xfrm>
            <a:prstGeom prst="rect">
              <a:avLst/>
            </a:prstGeom>
            <a:effectLst/>
          </p:spPr>
        </p:pic>
      </p:grpSp>
      <p:grpSp>
        <p:nvGrpSpPr>
          <p:cNvPr id="650" name="Integrative Gesamtschule"/>
          <p:cNvGrpSpPr/>
          <p:nvPr/>
        </p:nvGrpSpPr>
        <p:grpSpPr>
          <a:xfrm>
            <a:off x="4066769" y="4113234"/>
            <a:ext cx="3087930" cy="515011"/>
            <a:chOff x="0" y="0"/>
            <a:chExt cx="3087928" cy="515010"/>
          </a:xfrm>
        </p:grpSpPr>
        <p:sp>
          <p:nvSpPr>
            <p:cNvPr id="649" name="Integrative Gesamtschule"/>
            <p:cNvSpPr txBox="1"/>
            <p:nvPr/>
          </p:nvSpPr>
          <p:spPr>
            <a:xfrm>
              <a:off x="63500" y="38100"/>
              <a:ext cx="2960929" cy="349911"/>
            </a:xfrm>
            <a:prstGeom prst="rect">
              <a:avLst/>
            </a:prstGeom>
            <a:solidFill>
              <a:schemeClr val="accent6">
                <a:satOff val="-16844"/>
                <a:lumOff val="-30747"/>
              </a:schemeClr>
            </a:solid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a:solidFill>
                    <a:srgbClr val="FFFFFF"/>
                  </a:solidFill>
                </a:defRPr>
              </a:lvl1pPr>
            </a:lstStyle>
            <a:p>
              <a:pPr/>
              <a:r>
                <a:t>Integrative Gesamtschule</a:t>
              </a:r>
            </a:p>
          </p:txBody>
        </p:sp>
        <p:pic>
          <p:nvPicPr>
            <p:cNvPr id="648" name="Integrative Gesamtschule Integrative Gesamtschule" descr="Integrative Gesamtschule Integrative Gesamtschule"/>
            <p:cNvPicPr>
              <a:picLocks noChangeAspect="0"/>
            </p:cNvPicPr>
            <p:nvPr/>
          </p:nvPicPr>
          <p:blipFill>
            <a:blip r:embed="rId2">
              <a:extLst/>
            </a:blip>
            <a:stretch>
              <a:fillRect/>
            </a:stretch>
          </p:blipFill>
          <p:spPr>
            <a:xfrm>
              <a:off x="0" y="0"/>
              <a:ext cx="3087929" cy="515011"/>
            </a:xfrm>
            <a:prstGeom prst="rect">
              <a:avLst/>
            </a:prstGeom>
            <a:effectLst/>
          </p:spPr>
        </p:pic>
      </p:grpSp>
      <p:grpSp>
        <p:nvGrpSpPr>
          <p:cNvPr id="662" name="Gruppieren"/>
          <p:cNvGrpSpPr/>
          <p:nvPr/>
        </p:nvGrpSpPr>
        <p:grpSpPr>
          <a:xfrm>
            <a:off x="8832251" y="288764"/>
            <a:ext cx="3478683" cy="1796016"/>
            <a:chOff x="0" y="0"/>
            <a:chExt cx="3478682" cy="1796014"/>
          </a:xfrm>
        </p:grpSpPr>
        <p:sp>
          <p:nvSpPr>
            <p:cNvPr id="651" name="Abgerundetes Rechteck"/>
            <p:cNvSpPr/>
            <p:nvPr/>
          </p:nvSpPr>
          <p:spPr>
            <a:xfrm>
              <a:off x="197390" y="413579"/>
              <a:ext cx="3083901" cy="1382436"/>
            </a:xfrm>
            <a:prstGeom prst="roundRect">
              <a:avLst>
                <a:gd name="adj" fmla="val 31822"/>
              </a:avLst>
            </a:prstGeom>
            <a:noFill/>
            <a:ln w="38100" cap="flat">
              <a:solidFill>
                <a:schemeClr val="accent3">
                  <a:hueOff val="914338"/>
                  <a:satOff val="31515"/>
                  <a:lumOff val="-30790"/>
                </a:schemeClr>
              </a:solidFill>
              <a:prstDash val="solid"/>
              <a:miter lim="400000"/>
            </a:ln>
            <a:effectLst/>
          </p:spPr>
          <p:txBody>
            <a:bodyPr wrap="square" lIns="50800" tIns="50800" rIns="50800" bIns="50800" numCol="1" anchor="ctr">
              <a:noAutofit/>
            </a:bodyPr>
            <a:lstStyle/>
            <a:p>
              <a:pPr defTabSz="584200">
                <a:defRPr sz="2200">
                  <a:solidFill>
                    <a:srgbClr val="FFFFFF"/>
                  </a:solidFill>
                  <a:latin typeface="Helvetica Neue Medium"/>
                  <a:ea typeface="Helvetica Neue Medium"/>
                  <a:cs typeface="Helvetica Neue Medium"/>
                  <a:sym typeface="Helvetica Neue Medium"/>
                </a:defRPr>
              </a:pPr>
            </a:p>
          </p:txBody>
        </p:sp>
        <p:grpSp>
          <p:nvGrpSpPr>
            <p:cNvPr id="654" name="Gruppieren"/>
            <p:cNvGrpSpPr/>
            <p:nvPr/>
          </p:nvGrpSpPr>
          <p:grpSpPr>
            <a:xfrm>
              <a:off x="628598" y="655852"/>
              <a:ext cx="717705" cy="897891"/>
              <a:chOff x="0" y="0"/>
              <a:chExt cx="717704" cy="897890"/>
            </a:xfrm>
          </p:grpSpPr>
          <p:sp>
            <p:nvSpPr>
              <p:cNvPr id="652" name="Frau"/>
              <p:cNvSpPr/>
              <p:nvPr/>
            </p:nvSpPr>
            <p:spPr>
              <a:xfrm>
                <a:off x="0" y="0"/>
                <a:ext cx="358669" cy="897891"/>
              </a:xfrm>
              <a:custGeom>
                <a:avLst/>
                <a:gdLst/>
                <a:ahLst/>
                <a:cxnLst>
                  <a:cxn ang="0">
                    <a:pos x="wd2" y="hd2"/>
                  </a:cxn>
                  <a:cxn ang="5400000">
                    <a:pos x="wd2" y="hd2"/>
                  </a:cxn>
                  <a:cxn ang="10800000">
                    <a:pos x="wd2" y="hd2"/>
                  </a:cxn>
                  <a:cxn ang="16200000">
                    <a:pos x="wd2" y="hd2"/>
                  </a:cxn>
                </a:cxnLst>
                <a:rect l="0" t="0" r="r" b="b"/>
                <a:pathLst>
                  <a:path w="21387" h="21451" fill="norm" stroke="1" extrusionOk="0">
                    <a:moveTo>
                      <a:pt x="10767" y="3"/>
                    </a:moveTo>
                    <a:cubicBezTo>
                      <a:pt x="10163" y="-15"/>
                      <a:pt x="9173" y="50"/>
                      <a:pt x="8379" y="485"/>
                    </a:cubicBezTo>
                    <a:cubicBezTo>
                      <a:pt x="7869" y="770"/>
                      <a:pt x="7992" y="989"/>
                      <a:pt x="7147" y="1709"/>
                    </a:cubicBezTo>
                    <a:cubicBezTo>
                      <a:pt x="6047" y="2649"/>
                      <a:pt x="7909" y="2821"/>
                      <a:pt x="6636" y="3320"/>
                    </a:cubicBezTo>
                    <a:cubicBezTo>
                      <a:pt x="6113" y="3525"/>
                      <a:pt x="6502" y="3869"/>
                      <a:pt x="6502" y="3869"/>
                    </a:cubicBezTo>
                    <a:cubicBezTo>
                      <a:pt x="6394" y="3885"/>
                      <a:pt x="6207" y="3880"/>
                      <a:pt x="6099" y="3896"/>
                    </a:cubicBezTo>
                    <a:cubicBezTo>
                      <a:pt x="5550" y="3950"/>
                      <a:pt x="4864" y="4024"/>
                      <a:pt x="4314" y="4395"/>
                    </a:cubicBezTo>
                    <a:cubicBezTo>
                      <a:pt x="3537" y="4916"/>
                      <a:pt x="1662" y="6006"/>
                      <a:pt x="254" y="6893"/>
                    </a:cubicBezTo>
                    <a:cubicBezTo>
                      <a:pt x="241" y="6904"/>
                      <a:pt x="226" y="6914"/>
                      <a:pt x="212" y="6920"/>
                    </a:cubicBezTo>
                    <a:cubicBezTo>
                      <a:pt x="186" y="6941"/>
                      <a:pt x="160" y="6962"/>
                      <a:pt x="133" y="6978"/>
                    </a:cubicBezTo>
                    <a:cubicBezTo>
                      <a:pt x="-28" y="7113"/>
                      <a:pt x="-54" y="7253"/>
                      <a:pt x="120" y="7398"/>
                    </a:cubicBezTo>
                    <a:cubicBezTo>
                      <a:pt x="402" y="7629"/>
                      <a:pt x="494" y="7843"/>
                      <a:pt x="883" y="8241"/>
                    </a:cubicBezTo>
                    <a:cubicBezTo>
                      <a:pt x="1258" y="8633"/>
                      <a:pt x="2132" y="9064"/>
                      <a:pt x="2789" y="9483"/>
                    </a:cubicBezTo>
                    <a:cubicBezTo>
                      <a:pt x="2950" y="9591"/>
                      <a:pt x="2935" y="9681"/>
                      <a:pt x="3351" y="9923"/>
                    </a:cubicBezTo>
                    <a:cubicBezTo>
                      <a:pt x="3579" y="10057"/>
                      <a:pt x="3967" y="10040"/>
                      <a:pt x="3820" y="10040"/>
                    </a:cubicBezTo>
                    <a:cubicBezTo>
                      <a:pt x="4182" y="10051"/>
                      <a:pt x="4546" y="10004"/>
                      <a:pt x="4532" y="10025"/>
                    </a:cubicBezTo>
                    <a:cubicBezTo>
                      <a:pt x="4331" y="10627"/>
                      <a:pt x="4437" y="11347"/>
                      <a:pt x="4692" y="12094"/>
                    </a:cubicBezTo>
                    <a:cubicBezTo>
                      <a:pt x="4839" y="12561"/>
                      <a:pt x="6473" y="15069"/>
                      <a:pt x="6527" y="15493"/>
                    </a:cubicBezTo>
                    <a:cubicBezTo>
                      <a:pt x="6688" y="17357"/>
                      <a:pt x="7279" y="18781"/>
                      <a:pt x="7641" y="19603"/>
                    </a:cubicBezTo>
                    <a:cubicBezTo>
                      <a:pt x="7668" y="19651"/>
                      <a:pt x="7723" y="19673"/>
                      <a:pt x="7763" y="19673"/>
                    </a:cubicBezTo>
                    <a:cubicBezTo>
                      <a:pt x="7790" y="19673"/>
                      <a:pt x="7857" y="19684"/>
                      <a:pt x="7951" y="19700"/>
                    </a:cubicBezTo>
                    <a:cubicBezTo>
                      <a:pt x="7965" y="20098"/>
                      <a:pt x="8258" y="20001"/>
                      <a:pt x="7775" y="20313"/>
                    </a:cubicBezTo>
                    <a:cubicBezTo>
                      <a:pt x="7494" y="20495"/>
                      <a:pt x="6838" y="20688"/>
                      <a:pt x="6891" y="21026"/>
                    </a:cubicBezTo>
                    <a:cubicBezTo>
                      <a:pt x="6905" y="21150"/>
                      <a:pt x="6973" y="21215"/>
                      <a:pt x="7214" y="21307"/>
                    </a:cubicBezTo>
                    <a:cubicBezTo>
                      <a:pt x="7536" y="21419"/>
                      <a:pt x="8649" y="21585"/>
                      <a:pt x="9694" y="21268"/>
                    </a:cubicBezTo>
                    <a:cubicBezTo>
                      <a:pt x="10231" y="21107"/>
                      <a:pt x="9893" y="20801"/>
                      <a:pt x="10000" y="20672"/>
                    </a:cubicBezTo>
                    <a:cubicBezTo>
                      <a:pt x="10148" y="20511"/>
                      <a:pt x="10348" y="20420"/>
                      <a:pt x="10214" y="20027"/>
                    </a:cubicBezTo>
                    <a:cubicBezTo>
                      <a:pt x="10187" y="19947"/>
                      <a:pt x="10096" y="19803"/>
                      <a:pt x="10042" y="19690"/>
                    </a:cubicBezTo>
                    <a:cubicBezTo>
                      <a:pt x="10176" y="19669"/>
                      <a:pt x="10281" y="19642"/>
                      <a:pt x="10281" y="19609"/>
                    </a:cubicBezTo>
                    <a:cubicBezTo>
                      <a:pt x="10294" y="19174"/>
                      <a:pt x="10309" y="18942"/>
                      <a:pt x="10268" y="18287"/>
                    </a:cubicBezTo>
                    <a:cubicBezTo>
                      <a:pt x="10228" y="17798"/>
                      <a:pt x="10243" y="17454"/>
                      <a:pt x="10176" y="16944"/>
                    </a:cubicBezTo>
                    <a:cubicBezTo>
                      <a:pt x="10109" y="16390"/>
                      <a:pt x="10015" y="16449"/>
                      <a:pt x="9908" y="15896"/>
                    </a:cubicBezTo>
                    <a:cubicBezTo>
                      <a:pt x="9868" y="15660"/>
                      <a:pt x="9825" y="15434"/>
                      <a:pt x="9879" y="15193"/>
                    </a:cubicBezTo>
                    <a:cubicBezTo>
                      <a:pt x="9892" y="15101"/>
                      <a:pt x="9987" y="14456"/>
                      <a:pt x="10000" y="14365"/>
                    </a:cubicBezTo>
                    <a:cubicBezTo>
                      <a:pt x="10027" y="13312"/>
                      <a:pt x="10097" y="12899"/>
                      <a:pt x="10231" y="11852"/>
                    </a:cubicBezTo>
                    <a:cubicBezTo>
                      <a:pt x="10257" y="11766"/>
                      <a:pt x="10376" y="11717"/>
                      <a:pt x="10469" y="11803"/>
                    </a:cubicBezTo>
                    <a:cubicBezTo>
                      <a:pt x="11207" y="12464"/>
                      <a:pt x="11555" y="12812"/>
                      <a:pt x="12145" y="13452"/>
                    </a:cubicBezTo>
                    <a:cubicBezTo>
                      <a:pt x="12615" y="13962"/>
                      <a:pt x="13770" y="15290"/>
                      <a:pt x="13851" y="15532"/>
                    </a:cubicBezTo>
                    <a:cubicBezTo>
                      <a:pt x="13985" y="15978"/>
                      <a:pt x="14184" y="16417"/>
                      <a:pt x="14345" y="16965"/>
                    </a:cubicBezTo>
                    <a:cubicBezTo>
                      <a:pt x="14640" y="17948"/>
                      <a:pt x="15661" y="19270"/>
                      <a:pt x="15795" y="19517"/>
                    </a:cubicBezTo>
                    <a:cubicBezTo>
                      <a:pt x="15822" y="19565"/>
                      <a:pt x="15834" y="19592"/>
                      <a:pt x="15874" y="19630"/>
                    </a:cubicBezTo>
                    <a:cubicBezTo>
                      <a:pt x="15888" y="19640"/>
                      <a:pt x="16007" y="19658"/>
                      <a:pt x="16168" y="19663"/>
                    </a:cubicBezTo>
                    <a:cubicBezTo>
                      <a:pt x="16221" y="19851"/>
                      <a:pt x="16234" y="20173"/>
                      <a:pt x="15912" y="20420"/>
                    </a:cubicBezTo>
                    <a:cubicBezTo>
                      <a:pt x="15631" y="20641"/>
                      <a:pt x="16113" y="20946"/>
                      <a:pt x="16113" y="20946"/>
                    </a:cubicBezTo>
                    <a:cubicBezTo>
                      <a:pt x="16408" y="21042"/>
                      <a:pt x="16743" y="21091"/>
                      <a:pt x="17186" y="21080"/>
                    </a:cubicBezTo>
                    <a:cubicBezTo>
                      <a:pt x="17615" y="21075"/>
                      <a:pt x="17884" y="21161"/>
                      <a:pt x="17978" y="21187"/>
                    </a:cubicBezTo>
                    <a:cubicBezTo>
                      <a:pt x="18031" y="21204"/>
                      <a:pt x="18057" y="21209"/>
                      <a:pt x="18057" y="21209"/>
                    </a:cubicBezTo>
                    <a:cubicBezTo>
                      <a:pt x="18057" y="21209"/>
                      <a:pt x="19373" y="21440"/>
                      <a:pt x="20848" y="21344"/>
                    </a:cubicBezTo>
                    <a:cubicBezTo>
                      <a:pt x="21478" y="21317"/>
                      <a:pt x="21546" y="21161"/>
                      <a:pt x="21104" y="20946"/>
                    </a:cubicBezTo>
                    <a:cubicBezTo>
                      <a:pt x="20447" y="20618"/>
                      <a:pt x="19682" y="20571"/>
                      <a:pt x="19361" y="20367"/>
                    </a:cubicBezTo>
                    <a:cubicBezTo>
                      <a:pt x="18771" y="19991"/>
                      <a:pt x="18409" y="19910"/>
                      <a:pt x="18288" y="19620"/>
                    </a:cubicBezTo>
                    <a:cubicBezTo>
                      <a:pt x="18449" y="19598"/>
                      <a:pt x="18543" y="19583"/>
                      <a:pt x="18543" y="19583"/>
                    </a:cubicBezTo>
                    <a:cubicBezTo>
                      <a:pt x="18543" y="19583"/>
                      <a:pt x="18461" y="19087"/>
                      <a:pt x="18368" y="18765"/>
                    </a:cubicBezTo>
                    <a:cubicBezTo>
                      <a:pt x="18126" y="17922"/>
                      <a:pt x="18046" y="17332"/>
                      <a:pt x="17965" y="16870"/>
                    </a:cubicBezTo>
                    <a:cubicBezTo>
                      <a:pt x="17831" y="16053"/>
                      <a:pt x="17360" y="15671"/>
                      <a:pt x="17253" y="15402"/>
                    </a:cubicBezTo>
                    <a:cubicBezTo>
                      <a:pt x="16851" y="14452"/>
                      <a:pt x="16690" y="14372"/>
                      <a:pt x="16449" y="13378"/>
                    </a:cubicBezTo>
                    <a:cubicBezTo>
                      <a:pt x="16408" y="13195"/>
                      <a:pt x="16221" y="11911"/>
                      <a:pt x="15912" y="11159"/>
                    </a:cubicBezTo>
                    <a:cubicBezTo>
                      <a:pt x="15738" y="10734"/>
                      <a:pt x="15405" y="10370"/>
                      <a:pt x="15137" y="9967"/>
                    </a:cubicBezTo>
                    <a:cubicBezTo>
                      <a:pt x="15218" y="10096"/>
                      <a:pt x="15269" y="9913"/>
                      <a:pt x="15564" y="9886"/>
                    </a:cubicBezTo>
                    <a:cubicBezTo>
                      <a:pt x="16208" y="9832"/>
                      <a:pt x="16476" y="9686"/>
                      <a:pt x="16838" y="9498"/>
                    </a:cubicBezTo>
                    <a:cubicBezTo>
                      <a:pt x="17723" y="9020"/>
                      <a:pt x="20312" y="7812"/>
                      <a:pt x="20714" y="7469"/>
                    </a:cubicBezTo>
                    <a:cubicBezTo>
                      <a:pt x="20888" y="7318"/>
                      <a:pt x="21195" y="7000"/>
                      <a:pt x="21208" y="6839"/>
                    </a:cubicBezTo>
                    <a:cubicBezTo>
                      <a:pt x="21222" y="6646"/>
                      <a:pt x="20727" y="6421"/>
                      <a:pt x="20580" y="6292"/>
                    </a:cubicBezTo>
                    <a:cubicBezTo>
                      <a:pt x="20379" y="6120"/>
                      <a:pt x="19881" y="5825"/>
                      <a:pt x="19599" y="5669"/>
                    </a:cubicBezTo>
                    <a:cubicBezTo>
                      <a:pt x="18889" y="5277"/>
                      <a:pt x="18528" y="5179"/>
                      <a:pt x="17496" y="4690"/>
                    </a:cubicBezTo>
                    <a:cubicBezTo>
                      <a:pt x="17335" y="4615"/>
                      <a:pt x="16586" y="4008"/>
                      <a:pt x="15862" y="3884"/>
                    </a:cubicBezTo>
                    <a:cubicBezTo>
                      <a:pt x="15192" y="3766"/>
                      <a:pt x="13968" y="3767"/>
                      <a:pt x="13968" y="3767"/>
                    </a:cubicBezTo>
                    <a:cubicBezTo>
                      <a:pt x="14116" y="3536"/>
                      <a:pt x="13620" y="3418"/>
                      <a:pt x="13620" y="3149"/>
                    </a:cubicBezTo>
                    <a:cubicBezTo>
                      <a:pt x="13620" y="2607"/>
                      <a:pt x="15057" y="2853"/>
                      <a:pt x="13729" y="1365"/>
                    </a:cubicBezTo>
                    <a:cubicBezTo>
                      <a:pt x="13595" y="1220"/>
                      <a:pt x="13324" y="554"/>
                      <a:pt x="12426" y="334"/>
                    </a:cubicBezTo>
                    <a:cubicBezTo>
                      <a:pt x="12305" y="302"/>
                      <a:pt x="12051" y="279"/>
                      <a:pt x="11957" y="236"/>
                    </a:cubicBezTo>
                    <a:cubicBezTo>
                      <a:pt x="11796" y="172"/>
                      <a:pt x="11555" y="87"/>
                      <a:pt x="11219" y="38"/>
                    </a:cubicBezTo>
                    <a:cubicBezTo>
                      <a:pt x="11126" y="25"/>
                      <a:pt x="10968" y="9"/>
                      <a:pt x="10767" y="3"/>
                    </a:cubicBezTo>
                    <a:close/>
                    <a:moveTo>
                      <a:pt x="15514" y="5645"/>
                    </a:moveTo>
                    <a:cubicBezTo>
                      <a:pt x="15647" y="5640"/>
                      <a:pt x="15796" y="5665"/>
                      <a:pt x="15967" y="5723"/>
                    </a:cubicBezTo>
                    <a:cubicBezTo>
                      <a:pt x="16731" y="5981"/>
                      <a:pt x="18812" y="6904"/>
                      <a:pt x="18812" y="7022"/>
                    </a:cubicBezTo>
                    <a:cubicBezTo>
                      <a:pt x="18812" y="7113"/>
                      <a:pt x="18490" y="7365"/>
                      <a:pt x="17806" y="7838"/>
                    </a:cubicBezTo>
                    <a:cubicBezTo>
                      <a:pt x="17350" y="8155"/>
                      <a:pt x="16894" y="8365"/>
                      <a:pt x="16264" y="8763"/>
                    </a:cubicBezTo>
                    <a:cubicBezTo>
                      <a:pt x="16224" y="8790"/>
                      <a:pt x="15967" y="8972"/>
                      <a:pt x="15686" y="8961"/>
                    </a:cubicBezTo>
                    <a:cubicBezTo>
                      <a:pt x="15686" y="8961"/>
                      <a:pt x="15299" y="8919"/>
                      <a:pt x="14923" y="8817"/>
                    </a:cubicBezTo>
                    <a:cubicBezTo>
                      <a:pt x="14575" y="8720"/>
                      <a:pt x="14186" y="8736"/>
                      <a:pt x="14186" y="8758"/>
                    </a:cubicBezTo>
                    <a:cubicBezTo>
                      <a:pt x="14186" y="8763"/>
                      <a:pt x="13824" y="8521"/>
                      <a:pt x="13851" y="8021"/>
                    </a:cubicBezTo>
                    <a:cubicBezTo>
                      <a:pt x="13891" y="7054"/>
                      <a:pt x="14277" y="6722"/>
                      <a:pt x="14559" y="6340"/>
                    </a:cubicBezTo>
                    <a:cubicBezTo>
                      <a:pt x="14861" y="5938"/>
                      <a:pt x="15116" y="5661"/>
                      <a:pt x="15514" y="5645"/>
                    </a:cubicBezTo>
                    <a:close/>
                    <a:moveTo>
                      <a:pt x="5395" y="5887"/>
                    </a:moveTo>
                    <a:cubicBezTo>
                      <a:pt x="5545" y="5876"/>
                      <a:pt x="5689" y="5902"/>
                      <a:pt x="5722" y="6028"/>
                    </a:cubicBezTo>
                    <a:cubicBezTo>
                      <a:pt x="5749" y="6120"/>
                      <a:pt x="5832" y="6280"/>
                      <a:pt x="5886" y="6414"/>
                    </a:cubicBezTo>
                    <a:cubicBezTo>
                      <a:pt x="6060" y="6844"/>
                      <a:pt x="6366" y="6931"/>
                      <a:pt x="6393" y="7210"/>
                    </a:cubicBezTo>
                    <a:cubicBezTo>
                      <a:pt x="6527" y="8430"/>
                      <a:pt x="5806" y="8382"/>
                      <a:pt x="5404" y="8919"/>
                    </a:cubicBezTo>
                    <a:cubicBezTo>
                      <a:pt x="5337" y="8903"/>
                      <a:pt x="4707" y="8988"/>
                      <a:pt x="4130" y="9095"/>
                    </a:cubicBezTo>
                    <a:cubicBezTo>
                      <a:pt x="3419" y="8778"/>
                      <a:pt x="3068" y="7651"/>
                      <a:pt x="2559" y="7281"/>
                    </a:cubicBezTo>
                    <a:cubicBezTo>
                      <a:pt x="2291" y="7082"/>
                      <a:pt x="3164" y="6834"/>
                      <a:pt x="3807" y="6544"/>
                    </a:cubicBezTo>
                    <a:cubicBezTo>
                      <a:pt x="4304" y="6323"/>
                      <a:pt x="4516" y="6228"/>
                      <a:pt x="5052" y="5964"/>
                    </a:cubicBezTo>
                    <a:cubicBezTo>
                      <a:pt x="5092" y="5946"/>
                      <a:pt x="5246" y="5898"/>
                      <a:pt x="5395" y="5887"/>
                    </a:cubicBezTo>
                    <a:close/>
                  </a:path>
                </a:pathLst>
              </a:custGeom>
              <a:solidFill>
                <a:srgbClr val="006C00"/>
              </a:solidFill>
              <a:ln w="12700" cap="flat">
                <a:noFill/>
                <a:miter lim="400000"/>
              </a:ln>
              <a:effectLst/>
            </p:spPr>
            <p:txBody>
              <a:bodyPr wrap="square" lIns="50800" tIns="50800" rIns="50800" bIns="50800" numCol="1" anchor="ctr">
                <a:noAutofit/>
              </a:bodyPr>
              <a:lstStyle/>
              <a:p>
                <a:pPr defTabSz="1130300">
                  <a:defRPr sz="3200">
                    <a:solidFill>
                      <a:srgbClr val="FFFFFF"/>
                    </a:solidFill>
                    <a:latin typeface="Avenir Next Regular"/>
                    <a:ea typeface="Avenir Next Regular"/>
                    <a:cs typeface="Avenir Next Regular"/>
                    <a:sym typeface="Avenir Next Regular"/>
                  </a:defRPr>
                </a:pPr>
              </a:p>
            </p:txBody>
          </p:sp>
          <p:sp>
            <p:nvSpPr>
              <p:cNvPr id="653" name="Mann"/>
              <p:cNvSpPr/>
              <p:nvPr/>
            </p:nvSpPr>
            <p:spPr>
              <a:xfrm>
                <a:off x="370061" y="197"/>
                <a:ext cx="347644" cy="897496"/>
              </a:xfrm>
              <a:custGeom>
                <a:avLst/>
                <a:gdLst/>
                <a:ahLst/>
                <a:cxnLst>
                  <a:cxn ang="0">
                    <a:pos x="wd2" y="hd2"/>
                  </a:cxn>
                  <a:cxn ang="5400000">
                    <a:pos x="wd2" y="hd2"/>
                  </a:cxn>
                  <a:cxn ang="10800000">
                    <a:pos x="wd2" y="hd2"/>
                  </a:cxn>
                  <a:cxn ang="16200000">
                    <a:pos x="wd2" y="hd2"/>
                  </a:cxn>
                </a:cxnLst>
                <a:rect l="0" t="0" r="r" b="b"/>
                <a:pathLst>
                  <a:path w="21470" h="21502" fill="norm" stroke="1" extrusionOk="0">
                    <a:moveTo>
                      <a:pt x="10246" y="10"/>
                    </a:moveTo>
                    <a:cubicBezTo>
                      <a:pt x="9651" y="39"/>
                      <a:pt x="9052" y="142"/>
                      <a:pt x="8490" y="331"/>
                    </a:cubicBezTo>
                    <a:cubicBezTo>
                      <a:pt x="7409" y="697"/>
                      <a:pt x="7827" y="1471"/>
                      <a:pt x="7827" y="1471"/>
                    </a:cubicBezTo>
                    <a:cubicBezTo>
                      <a:pt x="7827" y="1471"/>
                      <a:pt x="7467" y="1472"/>
                      <a:pt x="7689" y="1837"/>
                    </a:cubicBezTo>
                    <a:cubicBezTo>
                      <a:pt x="7827" y="2069"/>
                      <a:pt x="7730" y="2122"/>
                      <a:pt x="8174" y="2197"/>
                    </a:cubicBezTo>
                    <a:cubicBezTo>
                      <a:pt x="8285" y="2477"/>
                      <a:pt x="8629" y="2493"/>
                      <a:pt x="8629" y="2983"/>
                    </a:cubicBezTo>
                    <a:cubicBezTo>
                      <a:pt x="8629" y="2988"/>
                      <a:pt x="8355" y="2978"/>
                      <a:pt x="8161" y="3134"/>
                    </a:cubicBezTo>
                    <a:cubicBezTo>
                      <a:pt x="8106" y="3177"/>
                      <a:pt x="8049" y="3322"/>
                      <a:pt x="7827" y="3359"/>
                    </a:cubicBezTo>
                    <a:cubicBezTo>
                      <a:pt x="6842" y="3542"/>
                      <a:pt x="4636" y="3731"/>
                      <a:pt x="4095" y="3941"/>
                    </a:cubicBezTo>
                    <a:cubicBezTo>
                      <a:pt x="3332" y="4237"/>
                      <a:pt x="185" y="6557"/>
                      <a:pt x="185" y="6783"/>
                    </a:cubicBezTo>
                    <a:cubicBezTo>
                      <a:pt x="185" y="7133"/>
                      <a:pt x="112" y="7369"/>
                      <a:pt x="306" y="7546"/>
                    </a:cubicBezTo>
                    <a:cubicBezTo>
                      <a:pt x="1138" y="8300"/>
                      <a:pt x="2140" y="9548"/>
                      <a:pt x="3388" y="10139"/>
                    </a:cubicBezTo>
                    <a:cubicBezTo>
                      <a:pt x="3555" y="10220"/>
                      <a:pt x="3874" y="10313"/>
                      <a:pt x="4290" y="10366"/>
                    </a:cubicBezTo>
                    <a:cubicBezTo>
                      <a:pt x="4706" y="10420"/>
                      <a:pt x="5414" y="10539"/>
                      <a:pt x="5400" y="10636"/>
                    </a:cubicBezTo>
                    <a:cubicBezTo>
                      <a:pt x="5261" y="11507"/>
                      <a:pt x="4984" y="13595"/>
                      <a:pt x="4775" y="14591"/>
                    </a:cubicBezTo>
                    <a:cubicBezTo>
                      <a:pt x="4637" y="15242"/>
                      <a:pt x="4526" y="15984"/>
                      <a:pt x="4429" y="16447"/>
                    </a:cubicBezTo>
                    <a:cubicBezTo>
                      <a:pt x="4262" y="17244"/>
                      <a:pt x="4221" y="18180"/>
                      <a:pt x="3666" y="19165"/>
                    </a:cubicBezTo>
                    <a:cubicBezTo>
                      <a:pt x="3416" y="19617"/>
                      <a:pt x="2972" y="20214"/>
                      <a:pt x="3250" y="20214"/>
                    </a:cubicBezTo>
                    <a:cubicBezTo>
                      <a:pt x="2833" y="20612"/>
                      <a:pt x="1236" y="20827"/>
                      <a:pt x="432" y="20913"/>
                    </a:cubicBezTo>
                    <a:cubicBezTo>
                      <a:pt x="154" y="20940"/>
                      <a:pt x="-25" y="21043"/>
                      <a:pt x="3" y="21156"/>
                    </a:cubicBezTo>
                    <a:lnTo>
                      <a:pt x="29" y="21225"/>
                    </a:lnTo>
                    <a:cubicBezTo>
                      <a:pt x="43" y="21311"/>
                      <a:pt x="324" y="21344"/>
                      <a:pt x="393" y="21344"/>
                    </a:cubicBezTo>
                    <a:cubicBezTo>
                      <a:pt x="837" y="21376"/>
                      <a:pt x="2207" y="21461"/>
                      <a:pt x="3206" y="21305"/>
                    </a:cubicBezTo>
                    <a:cubicBezTo>
                      <a:pt x="4371" y="21128"/>
                      <a:pt x="5857" y="21247"/>
                      <a:pt x="7008" y="21188"/>
                    </a:cubicBezTo>
                    <a:cubicBezTo>
                      <a:pt x="7355" y="21171"/>
                      <a:pt x="7398" y="20692"/>
                      <a:pt x="7259" y="20471"/>
                    </a:cubicBezTo>
                    <a:cubicBezTo>
                      <a:pt x="7218" y="20407"/>
                      <a:pt x="7134" y="20375"/>
                      <a:pt x="7134" y="20375"/>
                    </a:cubicBezTo>
                    <a:lnTo>
                      <a:pt x="7190" y="20412"/>
                    </a:lnTo>
                    <a:cubicBezTo>
                      <a:pt x="7773" y="20434"/>
                      <a:pt x="8367" y="17905"/>
                      <a:pt x="8742" y="15860"/>
                    </a:cubicBezTo>
                    <a:cubicBezTo>
                      <a:pt x="8908" y="14999"/>
                      <a:pt x="10033" y="13116"/>
                      <a:pt x="10394" y="12497"/>
                    </a:cubicBezTo>
                    <a:cubicBezTo>
                      <a:pt x="10421" y="12443"/>
                      <a:pt x="10630" y="12443"/>
                      <a:pt x="10658" y="12497"/>
                    </a:cubicBezTo>
                    <a:cubicBezTo>
                      <a:pt x="10880" y="12987"/>
                      <a:pt x="11168" y="14031"/>
                      <a:pt x="11473" y="14757"/>
                    </a:cubicBezTo>
                    <a:cubicBezTo>
                      <a:pt x="11542" y="14924"/>
                      <a:pt x="11753" y="15564"/>
                      <a:pt x="11781" y="15968"/>
                    </a:cubicBezTo>
                    <a:cubicBezTo>
                      <a:pt x="11892" y="17206"/>
                      <a:pt x="11572" y="19842"/>
                      <a:pt x="12002" y="20175"/>
                    </a:cubicBezTo>
                    <a:cubicBezTo>
                      <a:pt x="12002" y="20175"/>
                      <a:pt x="11906" y="20682"/>
                      <a:pt x="11490" y="21053"/>
                    </a:cubicBezTo>
                    <a:cubicBezTo>
                      <a:pt x="10908" y="21575"/>
                      <a:pt x="13763" y="21580"/>
                      <a:pt x="14568" y="21381"/>
                    </a:cubicBezTo>
                    <a:cubicBezTo>
                      <a:pt x="15608" y="21128"/>
                      <a:pt x="14986" y="20682"/>
                      <a:pt x="15028" y="20488"/>
                    </a:cubicBezTo>
                    <a:cubicBezTo>
                      <a:pt x="15125" y="20316"/>
                      <a:pt x="15333" y="20316"/>
                      <a:pt x="15444" y="19950"/>
                    </a:cubicBezTo>
                    <a:cubicBezTo>
                      <a:pt x="15763" y="18841"/>
                      <a:pt x="15485" y="17442"/>
                      <a:pt x="15513" y="16318"/>
                    </a:cubicBezTo>
                    <a:cubicBezTo>
                      <a:pt x="15527" y="15946"/>
                      <a:pt x="15886" y="15230"/>
                      <a:pt x="15886" y="14229"/>
                    </a:cubicBezTo>
                    <a:cubicBezTo>
                      <a:pt x="15886" y="13223"/>
                      <a:pt x="15888" y="12330"/>
                      <a:pt x="15721" y="11431"/>
                    </a:cubicBezTo>
                    <a:cubicBezTo>
                      <a:pt x="15610" y="10839"/>
                      <a:pt x="16110" y="10802"/>
                      <a:pt x="15652" y="10044"/>
                    </a:cubicBezTo>
                    <a:cubicBezTo>
                      <a:pt x="17247" y="10108"/>
                      <a:pt x="17453" y="10054"/>
                      <a:pt x="17967" y="9801"/>
                    </a:cubicBezTo>
                    <a:cubicBezTo>
                      <a:pt x="19312" y="9123"/>
                      <a:pt x="20798" y="7585"/>
                      <a:pt x="21062" y="7321"/>
                    </a:cubicBezTo>
                    <a:cubicBezTo>
                      <a:pt x="21575" y="7278"/>
                      <a:pt x="21546" y="6846"/>
                      <a:pt x="21296" y="6534"/>
                    </a:cubicBezTo>
                    <a:cubicBezTo>
                      <a:pt x="21226" y="6453"/>
                      <a:pt x="20909" y="6465"/>
                      <a:pt x="20854" y="6384"/>
                    </a:cubicBezTo>
                    <a:cubicBezTo>
                      <a:pt x="20424" y="5755"/>
                      <a:pt x="17691" y="4302"/>
                      <a:pt x="17247" y="3990"/>
                    </a:cubicBezTo>
                    <a:cubicBezTo>
                      <a:pt x="16859" y="3715"/>
                      <a:pt x="14264" y="3516"/>
                      <a:pt x="13376" y="3381"/>
                    </a:cubicBezTo>
                    <a:cubicBezTo>
                      <a:pt x="13237" y="3360"/>
                      <a:pt x="13085" y="3300"/>
                      <a:pt x="13029" y="3247"/>
                    </a:cubicBezTo>
                    <a:cubicBezTo>
                      <a:pt x="13001" y="3225"/>
                      <a:pt x="12988" y="3204"/>
                      <a:pt x="12960" y="3183"/>
                    </a:cubicBezTo>
                    <a:cubicBezTo>
                      <a:pt x="12724" y="2984"/>
                      <a:pt x="12392" y="2989"/>
                      <a:pt x="12392" y="2989"/>
                    </a:cubicBezTo>
                    <a:cubicBezTo>
                      <a:pt x="12350" y="2839"/>
                      <a:pt x="12319" y="2714"/>
                      <a:pt x="12444" y="2628"/>
                    </a:cubicBezTo>
                    <a:cubicBezTo>
                      <a:pt x="12610" y="2504"/>
                      <a:pt x="12750" y="2364"/>
                      <a:pt x="12847" y="2219"/>
                    </a:cubicBezTo>
                    <a:cubicBezTo>
                      <a:pt x="13041" y="2203"/>
                      <a:pt x="13196" y="2213"/>
                      <a:pt x="13376" y="1933"/>
                    </a:cubicBezTo>
                    <a:cubicBezTo>
                      <a:pt x="13445" y="1810"/>
                      <a:pt x="13748" y="1482"/>
                      <a:pt x="13276" y="1471"/>
                    </a:cubicBezTo>
                    <a:cubicBezTo>
                      <a:pt x="13373" y="1245"/>
                      <a:pt x="13679" y="444"/>
                      <a:pt x="12500" y="272"/>
                    </a:cubicBezTo>
                    <a:cubicBezTo>
                      <a:pt x="12154" y="223"/>
                      <a:pt x="12141" y="153"/>
                      <a:pt x="11989" y="126"/>
                    </a:cubicBezTo>
                    <a:cubicBezTo>
                      <a:pt x="11434" y="23"/>
                      <a:pt x="10841" y="-20"/>
                      <a:pt x="10246" y="10"/>
                    </a:cubicBezTo>
                    <a:close/>
                    <a:moveTo>
                      <a:pt x="16042" y="6038"/>
                    </a:moveTo>
                    <a:cubicBezTo>
                      <a:pt x="16175" y="6060"/>
                      <a:pt x="16316" y="6123"/>
                      <a:pt x="16371" y="6147"/>
                    </a:cubicBezTo>
                    <a:cubicBezTo>
                      <a:pt x="17342" y="6567"/>
                      <a:pt x="18104" y="6825"/>
                      <a:pt x="18201" y="6955"/>
                    </a:cubicBezTo>
                    <a:cubicBezTo>
                      <a:pt x="18270" y="7186"/>
                      <a:pt x="18326" y="7449"/>
                      <a:pt x="18326" y="7449"/>
                    </a:cubicBezTo>
                    <a:cubicBezTo>
                      <a:pt x="18326" y="7449"/>
                      <a:pt x="17454" y="9005"/>
                      <a:pt x="17052" y="9124"/>
                    </a:cubicBezTo>
                    <a:cubicBezTo>
                      <a:pt x="16802" y="9205"/>
                      <a:pt x="15790" y="8946"/>
                      <a:pt x="15236" y="8972"/>
                    </a:cubicBezTo>
                    <a:cubicBezTo>
                      <a:pt x="15236" y="8703"/>
                      <a:pt x="15249" y="8450"/>
                      <a:pt x="15305" y="7950"/>
                    </a:cubicBezTo>
                    <a:cubicBezTo>
                      <a:pt x="15374" y="7347"/>
                      <a:pt x="15692" y="6443"/>
                      <a:pt x="15747" y="6174"/>
                    </a:cubicBezTo>
                    <a:cubicBezTo>
                      <a:pt x="15782" y="6034"/>
                      <a:pt x="15908" y="6016"/>
                      <a:pt x="16042" y="6038"/>
                    </a:cubicBezTo>
                    <a:close/>
                    <a:moveTo>
                      <a:pt x="5001" y="6053"/>
                    </a:moveTo>
                    <a:cubicBezTo>
                      <a:pt x="5137" y="6043"/>
                      <a:pt x="5286" y="6074"/>
                      <a:pt x="5317" y="6131"/>
                    </a:cubicBezTo>
                    <a:cubicBezTo>
                      <a:pt x="5456" y="6389"/>
                      <a:pt x="5454" y="6740"/>
                      <a:pt x="5551" y="7133"/>
                    </a:cubicBezTo>
                    <a:cubicBezTo>
                      <a:pt x="5704" y="7752"/>
                      <a:pt x="5968" y="8369"/>
                      <a:pt x="5898" y="8735"/>
                    </a:cubicBezTo>
                    <a:cubicBezTo>
                      <a:pt x="5870" y="8918"/>
                      <a:pt x="5912" y="9091"/>
                      <a:pt x="5898" y="9107"/>
                    </a:cubicBezTo>
                    <a:cubicBezTo>
                      <a:pt x="5898" y="9107"/>
                      <a:pt x="5413" y="9295"/>
                      <a:pt x="5205" y="9322"/>
                    </a:cubicBezTo>
                    <a:cubicBezTo>
                      <a:pt x="4899" y="9355"/>
                      <a:pt x="4593" y="9462"/>
                      <a:pt x="4537" y="9430"/>
                    </a:cubicBezTo>
                    <a:cubicBezTo>
                      <a:pt x="4149" y="9150"/>
                      <a:pt x="3152" y="7622"/>
                      <a:pt x="3042" y="7385"/>
                    </a:cubicBezTo>
                    <a:cubicBezTo>
                      <a:pt x="3097" y="7251"/>
                      <a:pt x="3139" y="7062"/>
                      <a:pt x="3167" y="6965"/>
                    </a:cubicBezTo>
                    <a:cubicBezTo>
                      <a:pt x="3181" y="6922"/>
                      <a:pt x="3206" y="6884"/>
                      <a:pt x="3276" y="6852"/>
                    </a:cubicBezTo>
                    <a:cubicBezTo>
                      <a:pt x="3539" y="6701"/>
                      <a:pt x="4330" y="6260"/>
                      <a:pt x="4871" y="6077"/>
                    </a:cubicBezTo>
                    <a:cubicBezTo>
                      <a:pt x="4909" y="6063"/>
                      <a:pt x="4955" y="6057"/>
                      <a:pt x="5001" y="6053"/>
                    </a:cubicBezTo>
                    <a:close/>
                  </a:path>
                </a:pathLst>
              </a:custGeom>
              <a:solidFill>
                <a:srgbClr val="006C00"/>
              </a:solidFill>
              <a:ln w="12700" cap="flat">
                <a:noFill/>
                <a:miter lim="400000"/>
              </a:ln>
              <a:effectLst/>
            </p:spPr>
            <p:txBody>
              <a:bodyPr wrap="square" lIns="50800" tIns="50800" rIns="50800" bIns="50800" numCol="1" anchor="ctr">
                <a:noAutofit/>
              </a:bodyPr>
              <a:lstStyle/>
              <a:p>
                <a:pPr defTabSz="1130300">
                  <a:defRPr sz="3200">
                    <a:solidFill>
                      <a:srgbClr val="FFFFFF"/>
                    </a:solidFill>
                    <a:latin typeface="Avenir Next Regular"/>
                    <a:ea typeface="Avenir Next Regular"/>
                    <a:cs typeface="Avenir Next Regular"/>
                    <a:sym typeface="Avenir Next Regular"/>
                  </a:defRPr>
                </a:pPr>
              </a:p>
            </p:txBody>
          </p:sp>
        </p:grpSp>
        <p:grpSp>
          <p:nvGrpSpPr>
            <p:cNvPr id="657" name="Gruppieren"/>
            <p:cNvGrpSpPr/>
            <p:nvPr/>
          </p:nvGrpSpPr>
          <p:grpSpPr>
            <a:xfrm>
              <a:off x="1380488" y="655852"/>
              <a:ext cx="717706" cy="897891"/>
              <a:chOff x="0" y="0"/>
              <a:chExt cx="717704" cy="897890"/>
            </a:xfrm>
          </p:grpSpPr>
          <p:sp>
            <p:nvSpPr>
              <p:cNvPr id="655" name="Frau"/>
              <p:cNvSpPr/>
              <p:nvPr/>
            </p:nvSpPr>
            <p:spPr>
              <a:xfrm>
                <a:off x="0" y="0"/>
                <a:ext cx="358669" cy="897891"/>
              </a:xfrm>
              <a:custGeom>
                <a:avLst/>
                <a:gdLst/>
                <a:ahLst/>
                <a:cxnLst>
                  <a:cxn ang="0">
                    <a:pos x="wd2" y="hd2"/>
                  </a:cxn>
                  <a:cxn ang="5400000">
                    <a:pos x="wd2" y="hd2"/>
                  </a:cxn>
                  <a:cxn ang="10800000">
                    <a:pos x="wd2" y="hd2"/>
                  </a:cxn>
                  <a:cxn ang="16200000">
                    <a:pos x="wd2" y="hd2"/>
                  </a:cxn>
                </a:cxnLst>
                <a:rect l="0" t="0" r="r" b="b"/>
                <a:pathLst>
                  <a:path w="21387" h="21451" fill="norm" stroke="1" extrusionOk="0">
                    <a:moveTo>
                      <a:pt x="10767" y="3"/>
                    </a:moveTo>
                    <a:cubicBezTo>
                      <a:pt x="10163" y="-15"/>
                      <a:pt x="9173" y="50"/>
                      <a:pt x="8379" y="485"/>
                    </a:cubicBezTo>
                    <a:cubicBezTo>
                      <a:pt x="7869" y="770"/>
                      <a:pt x="7992" y="989"/>
                      <a:pt x="7147" y="1709"/>
                    </a:cubicBezTo>
                    <a:cubicBezTo>
                      <a:pt x="6047" y="2649"/>
                      <a:pt x="7909" y="2821"/>
                      <a:pt x="6636" y="3320"/>
                    </a:cubicBezTo>
                    <a:cubicBezTo>
                      <a:pt x="6113" y="3525"/>
                      <a:pt x="6502" y="3869"/>
                      <a:pt x="6502" y="3869"/>
                    </a:cubicBezTo>
                    <a:cubicBezTo>
                      <a:pt x="6394" y="3885"/>
                      <a:pt x="6207" y="3880"/>
                      <a:pt x="6099" y="3896"/>
                    </a:cubicBezTo>
                    <a:cubicBezTo>
                      <a:pt x="5550" y="3950"/>
                      <a:pt x="4864" y="4024"/>
                      <a:pt x="4314" y="4395"/>
                    </a:cubicBezTo>
                    <a:cubicBezTo>
                      <a:pt x="3537" y="4916"/>
                      <a:pt x="1662" y="6006"/>
                      <a:pt x="254" y="6893"/>
                    </a:cubicBezTo>
                    <a:cubicBezTo>
                      <a:pt x="241" y="6904"/>
                      <a:pt x="226" y="6914"/>
                      <a:pt x="212" y="6920"/>
                    </a:cubicBezTo>
                    <a:cubicBezTo>
                      <a:pt x="186" y="6941"/>
                      <a:pt x="160" y="6962"/>
                      <a:pt x="133" y="6978"/>
                    </a:cubicBezTo>
                    <a:cubicBezTo>
                      <a:pt x="-28" y="7113"/>
                      <a:pt x="-54" y="7253"/>
                      <a:pt x="120" y="7398"/>
                    </a:cubicBezTo>
                    <a:cubicBezTo>
                      <a:pt x="402" y="7629"/>
                      <a:pt x="494" y="7843"/>
                      <a:pt x="883" y="8241"/>
                    </a:cubicBezTo>
                    <a:cubicBezTo>
                      <a:pt x="1258" y="8633"/>
                      <a:pt x="2132" y="9064"/>
                      <a:pt x="2789" y="9483"/>
                    </a:cubicBezTo>
                    <a:cubicBezTo>
                      <a:pt x="2950" y="9591"/>
                      <a:pt x="2935" y="9681"/>
                      <a:pt x="3351" y="9923"/>
                    </a:cubicBezTo>
                    <a:cubicBezTo>
                      <a:pt x="3579" y="10057"/>
                      <a:pt x="3967" y="10040"/>
                      <a:pt x="3820" y="10040"/>
                    </a:cubicBezTo>
                    <a:cubicBezTo>
                      <a:pt x="4182" y="10051"/>
                      <a:pt x="4546" y="10004"/>
                      <a:pt x="4532" y="10025"/>
                    </a:cubicBezTo>
                    <a:cubicBezTo>
                      <a:pt x="4331" y="10627"/>
                      <a:pt x="4437" y="11347"/>
                      <a:pt x="4692" y="12094"/>
                    </a:cubicBezTo>
                    <a:cubicBezTo>
                      <a:pt x="4839" y="12561"/>
                      <a:pt x="6473" y="15069"/>
                      <a:pt x="6527" y="15493"/>
                    </a:cubicBezTo>
                    <a:cubicBezTo>
                      <a:pt x="6688" y="17357"/>
                      <a:pt x="7279" y="18781"/>
                      <a:pt x="7641" y="19603"/>
                    </a:cubicBezTo>
                    <a:cubicBezTo>
                      <a:pt x="7668" y="19651"/>
                      <a:pt x="7723" y="19673"/>
                      <a:pt x="7763" y="19673"/>
                    </a:cubicBezTo>
                    <a:cubicBezTo>
                      <a:pt x="7790" y="19673"/>
                      <a:pt x="7857" y="19684"/>
                      <a:pt x="7951" y="19700"/>
                    </a:cubicBezTo>
                    <a:cubicBezTo>
                      <a:pt x="7965" y="20098"/>
                      <a:pt x="8258" y="20001"/>
                      <a:pt x="7775" y="20313"/>
                    </a:cubicBezTo>
                    <a:cubicBezTo>
                      <a:pt x="7494" y="20495"/>
                      <a:pt x="6838" y="20688"/>
                      <a:pt x="6891" y="21026"/>
                    </a:cubicBezTo>
                    <a:cubicBezTo>
                      <a:pt x="6905" y="21150"/>
                      <a:pt x="6973" y="21215"/>
                      <a:pt x="7214" y="21307"/>
                    </a:cubicBezTo>
                    <a:cubicBezTo>
                      <a:pt x="7536" y="21419"/>
                      <a:pt x="8649" y="21585"/>
                      <a:pt x="9694" y="21268"/>
                    </a:cubicBezTo>
                    <a:cubicBezTo>
                      <a:pt x="10231" y="21107"/>
                      <a:pt x="9893" y="20801"/>
                      <a:pt x="10000" y="20672"/>
                    </a:cubicBezTo>
                    <a:cubicBezTo>
                      <a:pt x="10148" y="20511"/>
                      <a:pt x="10348" y="20420"/>
                      <a:pt x="10214" y="20027"/>
                    </a:cubicBezTo>
                    <a:cubicBezTo>
                      <a:pt x="10187" y="19947"/>
                      <a:pt x="10096" y="19803"/>
                      <a:pt x="10042" y="19690"/>
                    </a:cubicBezTo>
                    <a:cubicBezTo>
                      <a:pt x="10176" y="19669"/>
                      <a:pt x="10281" y="19642"/>
                      <a:pt x="10281" y="19609"/>
                    </a:cubicBezTo>
                    <a:cubicBezTo>
                      <a:pt x="10294" y="19174"/>
                      <a:pt x="10309" y="18942"/>
                      <a:pt x="10268" y="18287"/>
                    </a:cubicBezTo>
                    <a:cubicBezTo>
                      <a:pt x="10228" y="17798"/>
                      <a:pt x="10243" y="17454"/>
                      <a:pt x="10176" y="16944"/>
                    </a:cubicBezTo>
                    <a:cubicBezTo>
                      <a:pt x="10109" y="16390"/>
                      <a:pt x="10015" y="16449"/>
                      <a:pt x="9908" y="15896"/>
                    </a:cubicBezTo>
                    <a:cubicBezTo>
                      <a:pt x="9868" y="15660"/>
                      <a:pt x="9825" y="15434"/>
                      <a:pt x="9879" y="15193"/>
                    </a:cubicBezTo>
                    <a:cubicBezTo>
                      <a:pt x="9892" y="15101"/>
                      <a:pt x="9987" y="14456"/>
                      <a:pt x="10000" y="14365"/>
                    </a:cubicBezTo>
                    <a:cubicBezTo>
                      <a:pt x="10027" y="13312"/>
                      <a:pt x="10097" y="12899"/>
                      <a:pt x="10231" y="11852"/>
                    </a:cubicBezTo>
                    <a:cubicBezTo>
                      <a:pt x="10257" y="11766"/>
                      <a:pt x="10376" y="11717"/>
                      <a:pt x="10469" y="11803"/>
                    </a:cubicBezTo>
                    <a:cubicBezTo>
                      <a:pt x="11207" y="12464"/>
                      <a:pt x="11555" y="12812"/>
                      <a:pt x="12145" y="13452"/>
                    </a:cubicBezTo>
                    <a:cubicBezTo>
                      <a:pt x="12615" y="13962"/>
                      <a:pt x="13770" y="15290"/>
                      <a:pt x="13851" y="15532"/>
                    </a:cubicBezTo>
                    <a:cubicBezTo>
                      <a:pt x="13985" y="15978"/>
                      <a:pt x="14184" y="16417"/>
                      <a:pt x="14345" y="16965"/>
                    </a:cubicBezTo>
                    <a:cubicBezTo>
                      <a:pt x="14640" y="17948"/>
                      <a:pt x="15661" y="19270"/>
                      <a:pt x="15795" y="19517"/>
                    </a:cubicBezTo>
                    <a:cubicBezTo>
                      <a:pt x="15822" y="19565"/>
                      <a:pt x="15834" y="19592"/>
                      <a:pt x="15874" y="19630"/>
                    </a:cubicBezTo>
                    <a:cubicBezTo>
                      <a:pt x="15888" y="19640"/>
                      <a:pt x="16007" y="19658"/>
                      <a:pt x="16168" y="19663"/>
                    </a:cubicBezTo>
                    <a:cubicBezTo>
                      <a:pt x="16221" y="19851"/>
                      <a:pt x="16234" y="20173"/>
                      <a:pt x="15912" y="20420"/>
                    </a:cubicBezTo>
                    <a:cubicBezTo>
                      <a:pt x="15631" y="20641"/>
                      <a:pt x="16113" y="20946"/>
                      <a:pt x="16113" y="20946"/>
                    </a:cubicBezTo>
                    <a:cubicBezTo>
                      <a:pt x="16408" y="21042"/>
                      <a:pt x="16743" y="21091"/>
                      <a:pt x="17186" y="21080"/>
                    </a:cubicBezTo>
                    <a:cubicBezTo>
                      <a:pt x="17615" y="21075"/>
                      <a:pt x="17884" y="21161"/>
                      <a:pt x="17978" y="21187"/>
                    </a:cubicBezTo>
                    <a:cubicBezTo>
                      <a:pt x="18031" y="21204"/>
                      <a:pt x="18057" y="21209"/>
                      <a:pt x="18057" y="21209"/>
                    </a:cubicBezTo>
                    <a:cubicBezTo>
                      <a:pt x="18057" y="21209"/>
                      <a:pt x="19373" y="21440"/>
                      <a:pt x="20848" y="21344"/>
                    </a:cubicBezTo>
                    <a:cubicBezTo>
                      <a:pt x="21478" y="21317"/>
                      <a:pt x="21546" y="21161"/>
                      <a:pt x="21104" y="20946"/>
                    </a:cubicBezTo>
                    <a:cubicBezTo>
                      <a:pt x="20447" y="20618"/>
                      <a:pt x="19682" y="20571"/>
                      <a:pt x="19361" y="20367"/>
                    </a:cubicBezTo>
                    <a:cubicBezTo>
                      <a:pt x="18771" y="19991"/>
                      <a:pt x="18409" y="19910"/>
                      <a:pt x="18288" y="19620"/>
                    </a:cubicBezTo>
                    <a:cubicBezTo>
                      <a:pt x="18449" y="19598"/>
                      <a:pt x="18543" y="19583"/>
                      <a:pt x="18543" y="19583"/>
                    </a:cubicBezTo>
                    <a:cubicBezTo>
                      <a:pt x="18543" y="19583"/>
                      <a:pt x="18461" y="19087"/>
                      <a:pt x="18368" y="18765"/>
                    </a:cubicBezTo>
                    <a:cubicBezTo>
                      <a:pt x="18126" y="17922"/>
                      <a:pt x="18046" y="17332"/>
                      <a:pt x="17965" y="16870"/>
                    </a:cubicBezTo>
                    <a:cubicBezTo>
                      <a:pt x="17831" y="16053"/>
                      <a:pt x="17360" y="15671"/>
                      <a:pt x="17253" y="15402"/>
                    </a:cubicBezTo>
                    <a:cubicBezTo>
                      <a:pt x="16851" y="14452"/>
                      <a:pt x="16690" y="14372"/>
                      <a:pt x="16449" y="13378"/>
                    </a:cubicBezTo>
                    <a:cubicBezTo>
                      <a:pt x="16408" y="13195"/>
                      <a:pt x="16221" y="11911"/>
                      <a:pt x="15912" y="11159"/>
                    </a:cubicBezTo>
                    <a:cubicBezTo>
                      <a:pt x="15738" y="10734"/>
                      <a:pt x="15405" y="10370"/>
                      <a:pt x="15137" y="9967"/>
                    </a:cubicBezTo>
                    <a:cubicBezTo>
                      <a:pt x="15218" y="10096"/>
                      <a:pt x="15269" y="9913"/>
                      <a:pt x="15564" y="9886"/>
                    </a:cubicBezTo>
                    <a:cubicBezTo>
                      <a:pt x="16208" y="9832"/>
                      <a:pt x="16476" y="9686"/>
                      <a:pt x="16838" y="9498"/>
                    </a:cubicBezTo>
                    <a:cubicBezTo>
                      <a:pt x="17723" y="9020"/>
                      <a:pt x="20312" y="7812"/>
                      <a:pt x="20714" y="7469"/>
                    </a:cubicBezTo>
                    <a:cubicBezTo>
                      <a:pt x="20888" y="7318"/>
                      <a:pt x="21195" y="7000"/>
                      <a:pt x="21208" y="6839"/>
                    </a:cubicBezTo>
                    <a:cubicBezTo>
                      <a:pt x="21222" y="6646"/>
                      <a:pt x="20727" y="6421"/>
                      <a:pt x="20580" y="6292"/>
                    </a:cubicBezTo>
                    <a:cubicBezTo>
                      <a:pt x="20379" y="6120"/>
                      <a:pt x="19881" y="5825"/>
                      <a:pt x="19599" y="5669"/>
                    </a:cubicBezTo>
                    <a:cubicBezTo>
                      <a:pt x="18889" y="5277"/>
                      <a:pt x="18528" y="5179"/>
                      <a:pt x="17496" y="4690"/>
                    </a:cubicBezTo>
                    <a:cubicBezTo>
                      <a:pt x="17335" y="4615"/>
                      <a:pt x="16586" y="4008"/>
                      <a:pt x="15862" y="3884"/>
                    </a:cubicBezTo>
                    <a:cubicBezTo>
                      <a:pt x="15192" y="3766"/>
                      <a:pt x="13968" y="3767"/>
                      <a:pt x="13968" y="3767"/>
                    </a:cubicBezTo>
                    <a:cubicBezTo>
                      <a:pt x="14116" y="3536"/>
                      <a:pt x="13620" y="3418"/>
                      <a:pt x="13620" y="3149"/>
                    </a:cubicBezTo>
                    <a:cubicBezTo>
                      <a:pt x="13620" y="2607"/>
                      <a:pt x="15057" y="2853"/>
                      <a:pt x="13729" y="1365"/>
                    </a:cubicBezTo>
                    <a:cubicBezTo>
                      <a:pt x="13595" y="1220"/>
                      <a:pt x="13324" y="554"/>
                      <a:pt x="12426" y="334"/>
                    </a:cubicBezTo>
                    <a:cubicBezTo>
                      <a:pt x="12305" y="302"/>
                      <a:pt x="12051" y="279"/>
                      <a:pt x="11957" y="236"/>
                    </a:cubicBezTo>
                    <a:cubicBezTo>
                      <a:pt x="11796" y="172"/>
                      <a:pt x="11555" y="87"/>
                      <a:pt x="11219" y="38"/>
                    </a:cubicBezTo>
                    <a:cubicBezTo>
                      <a:pt x="11126" y="25"/>
                      <a:pt x="10968" y="9"/>
                      <a:pt x="10767" y="3"/>
                    </a:cubicBezTo>
                    <a:close/>
                    <a:moveTo>
                      <a:pt x="15514" y="5645"/>
                    </a:moveTo>
                    <a:cubicBezTo>
                      <a:pt x="15647" y="5640"/>
                      <a:pt x="15796" y="5665"/>
                      <a:pt x="15967" y="5723"/>
                    </a:cubicBezTo>
                    <a:cubicBezTo>
                      <a:pt x="16731" y="5981"/>
                      <a:pt x="18812" y="6904"/>
                      <a:pt x="18812" y="7022"/>
                    </a:cubicBezTo>
                    <a:cubicBezTo>
                      <a:pt x="18812" y="7113"/>
                      <a:pt x="18490" y="7365"/>
                      <a:pt x="17806" y="7838"/>
                    </a:cubicBezTo>
                    <a:cubicBezTo>
                      <a:pt x="17350" y="8155"/>
                      <a:pt x="16894" y="8365"/>
                      <a:pt x="16264" y="8763"/>
                    </a:cubicBezTo>
                    <a:cubicBezTo>
                      <a:pt x="16224" y="8790"/>
                      <a:pt x="15967" y="8972"/>
                      <a:pt x="15686" y="8961"/>
                    </a:cubicBezTo>
                    <a:cubicBezTo>
                      <a:pt x="15686" y="8961"/>
                      <a:pt x="15299" y="8919"/>
                      <a:pt x="14923" y="8817"/>
                    </a:cubicBezTo>
                    <a:cubicBezTo>
                      <a:pt x="14575" y="8720"/>
                      <a:pt x="14186" y="8736"/>
                      <a:pt x="14186" y="8758"/>
                    </a:cubicBezTo>
                    <a:cubicBezTo>
                      <a:pt x="14186" y="8763"/>
                      <a:pt x="13824" y="8521"/>
                      <a:pt x="13851" y="8021"/>
                    </a:cubicBezTo>
                    <a:cubicBezTo>
                      <a:pt x="13891" y="7054"/>
                      <a:pt x="14277" y="6722"/>
                      <a:pt x="14559" y="6340"/>
                    </a:cubicBezTo>
                    <a:cubicBezTo>
                      <a:pt x="14861" y="5938"/>
                      <a:pt x="15116" y="5661"/>
                      <a:pt x="15514" y="5645"/>
                    </a:cubicBezTo>
                    <a:close/>
                    <a:moveTo>
                      <a:pt x="5395" y="5887"/>
                    </a:moveTo>
                    <a:cubicBezTo>
                      <a:pt x="5545" y="5876"/>
                      <a:pt x="5689" y="5902"/>
                      <a:pt x="5722" y="6028"/>
                    </a:cubicBezTo>
                    <a:cubicBezTo>
                      <a:pt x="5749" y="6120"/>
                      <a:pt x="5832" y="6280"/>
                      <a:pt x="5886" y="6414"/>
                    </a:cubicBezTo>
                    <a:cubicBezTo>
                      <a:pt x="6060" y="6844"/>
                      <a:pt x="6366" y="6931"/>
                      <a:pt x="6393" y="7210"/>
                    </a:cubicBezTo>
                    <a:cubicBezTo>
                      <a:pt x="6527" y="8430"/>
                      <a:pt x="5806" y="8382"/>
                      <a:pt x="5404" y="8919"/>
                    </a:cubicBezTo>
                    <a:cubicBezTo>
                      <a:pt x="5337" y="8903"/>
                      <a:pt x="4707" y="8988"/>
                      <a:pt x="4130" y="9095"/>
                    </a:cubicBezTo>
                    <a:cubicBezTo>
                      <a:pt x="3419" y="8778"/>
                      <a:pt x="3068" y="7651"/>
                      <a:pt x="2559" y="7281"/>
                    </a:cubicBezTo>
                    <a:cubicBezTo>
                      <a:pt x="2291" y="7082"/>
                      <a:pt x="3164" y="6834"/>
                      <a:pt x="3807" y="6544"/>
                    </a:cubicBezTo>
                    <a:cubicBezTo>
                      <a:pt x="4304" y="6323"/>
                      <a:pt x="4516" y="6228"/>
                      <a:pt x="5052" y="5964"/>
                    </a:cubicBezTo>
                    <a:cubicBezTo>
                      <a:pt x="5092" y="5946"/>
                      <a:pt x="5246" y="5898"/>
                      <a:pt x="5395" y="5887"/>
                    </a:cubicBezTo>
                    <a:close/>
                  </a:path>
                </a:pathLst>
              </a:custGeom>
              <a:solidFill>
                <a:srgbClr val="006C00"/>
              </a:solidFill>
              <a:ln w="12700" cap="flat">
                <a:noFill/>
                <a:miter lim="400000"/>
              </a:ln>
              <a:effectLst/>
            </p:spPr>
            <p:txBody>
              <a:bodyPr wrap="square" lIns="50800" tIns="50800" rIns="50800" bIns="50800" numCol="1" anchor="ctr">
                <a:noAutofit/>
              </a:bodyPr>
              <a:lstStyle/>
              <a:p>
                <a:pPr defTabSz="1130300">
                  <a:defRPr sz="3200">
                    <a:solidFill>
                      <a:srgbClr val="FFFFFF"/>
                    </a:solidFill>
                    <a:latin typeface="Avenir Next Regular"/>
                    <a:ea typeface="Avenir Next Regular"/>
                    <a:cs typeface="Avenir Next Regular"/>
                    <a:sym typeface="Avenir Next Regular"/>
                  </a:defRPr>
                </a:pPr>
              </a:p>
            </p:txBody>
          </p:sp>
          <p:sp>
            <p:nvSpPr>
              <p:cNvPr id="656" name="Mann"/>
              <p:cNvSpPr/>
              <p:nvPr/>
            </p:nvSpPr>
            <p:spPr>
              <a:xfrm>
                <a:off x="370061" y="197"/>
                <a:ext cx="347644" cy="897496"/>
              </a:xfrm>
              <a:custGeom>
                <a:avLst/>
                <a:gdLst/>
                <a:ahLst/>
                <a:cxnLst>
                  <a:cxn ang="0">
                    <a:pos x="wd2" y="hd2"/>
                  </a:cxn>
                  <a:cxn ang="5400000">
                    <a:pos x="wd2" y="hd2"/>
                  </a:cxn>
                  <a:cxn ang="10800000">
                    <a:pos x="wd2" y="hd2"/>
                  </a:cxn>
                  <a:cxn ang="16200000">
                    <a:pos x="wd2" y="hd2"/>
                  </a:cxn>
                </a:cxnLst>
                <a:rect l="0" t="0" r="r" b="b"/>
                <a:pathLst>
                  <a:path w="21470" h="21502" fill="norm" stroke="1" extrusionOk="0">
                    <a:moveTo>
                      <a:pt x="10246" y="10"/>
                    </a:moveTo>
                    <a:cubicBezTo>
                      <a:pt x="9651" y="39"/>
                      <a:pt x="9052" y="142"/>
                      <a:pt x="8490" y="331"/>
                    </a:cubicBezTo>
                    <a:cubicBezTo>
                      <a:pt x="7409" y="697"/>
                      <a:pt x="7827" y="1471"/>
                      <a:pt x="7827" y="1471"/>
                    </a:cubicBezTo>
                    <a:cubicBezTo>
                      <a:pt x="7827" y="1471"/>
                      <a:pt x="7467" y="1472"/>
                      <a:pt x="7689" y="1837"/>
                    </a:cubicBezTo>
                    <a:cubicBezTo>
                      <a:pt x="7827" y="2069"/>
                      <a:pt x="7730" y="2122"/>
                      <a:pt x="8174" y="2197"/>
                    </a:cubicBezTo>
                    <a:cubicBezTo>
                      <a:pt x="8285" y="2477"/>
                      <a:pt x="8629" y="2493"/>
                      <a:pt x="8629" y="2983"/>
                    </a:cubicBezTo>
                    <a:cubicBezTo>
                      <a:pt x="8629" y="2988"/>
                      <a:pt x="8355" y="2978"/>
                      <a:pt x="8161" y="3134"/>
                    </a:cubicBezTo>
                    <a:cubicBezTo>
                      <a:pt x="8106" y="3177"/>
                      <a:pt x="8049" y="3322"/>
                      <a:pt x="7827" y="3359"/>
                    </a:cubicBezTo>
                    <a:cubicBezTo>
                      <a:pt x="6842" y="3542"/>
                      <a:pt x="4636" y="3731"/>
                      <a:pt x="4095" y="3941"/>
                    </a:cubicBezTo>
                    <a:cubicBezTo>
                      <a:pt x="3332" y="4237"/>
                      <a:pt x="185" y="6557"/>
                      <a:pt x="185" y="6783"/>
                    </a:cubicBezTo>
                    <a:cubicBezTo>
                      <a:pt x="185" y="7133"/>
                      <a:pt x="112" y="7369"/>
                      <a:pt x="306" y="7546"/>
                    </a:cubicBezTo>
                    <a:cubicBezTo>
                      <a:pt x="1138" y="8300"/>
                      <a:pt x="2140" y="9548"/>
                      <a:pt x="3388" y="10139"/>
                    </a:cubicBezTo>
                    <a:cubicBezTo>
                      <a:pt x="3555" y="10220"/>
                      <a:pt x="3874" y="10313"/>
                      <a:pt x="4290" y="10366"/>
                    </a:cubicBezTo>
                    <a:cubicBezTo>
                      <a:pt x="4706" y="10420"/>
                      <a:pt x="5414" y="10539"/>
                      <a:pt x="5400" y="10636"/>
                    </a:cubicBezTo>
                    <a:cubicBezTo>
                      <a:pt x="5261" y="11507"/>
                      <a:pt x="4984" y="13595"/>
                      <a:pt x="4775" y="14591"/>
                    </a:cubicBezTo>
                    <a:cubicBezTo>
                      <a:pt x="4637" y="15242"/>
                      <a:pt x="4526" y="15984"/>
                      <a:pt x="4429" y="16447"/>
                    </a:cubicBezTo>
                    <a:cubicBezTo>
                      <a:pt x="4262" y="17244"/>
                      <a:pt x="4221" y="18180"/>
                      <a:pt x="3666" y="19165"/>
                    </a:cubicBezTo>
                    <a:cubicBezTo>
                      <a:pt x="3416" y="19617"/>
                      <a:pt x="2972" y="20214"/>
                      <a:pt x="3250" y="20214"/>
                    </a:cubicBezTo>
                    <a:cubicBezTo>
                      <a:pt x="2833" y="20612"/>
                      <a:pt x="1236" y="20827"/>
                      <a:pt x="432" y="20913"/>
                    </a:cubicBezTo>
                    <a:cubicBezTo>
                      <a:pt x="154" y="20940"/>
                      <a:pt x="-25" y="21043"/>
                      <a:pt x="3" y="21156"/>
                    </a:cubicBezTo>
                    <a:lnTo>
                      <a:pt x="29" y="21225"/>
                    </a:lnTo>
                    <a:cubicBezTo>
                      <a:pt x="43" y="21311"/>
                      <a:pt x="324" y="21344"/>
                      <a:pt x="393" y="21344"/>
                    </a:cubicBezTo>
                    <a:cubicBezTo>
                      <a:pt x="837" y="21376"/>
                      <a:pt x="2207" y="21461"/>
                      <a:pt x="3206" y="21305"/>
                    </a:cubicBezTo>
                    <a:cubicBezTo>
                      <a:pt x="4371" y="21128"/>
                      <a:pt x="5857" y="21247"/>
                      <a:pt x="7008" y="21188"/>
                    </a:cubicBezTo>
                    <a:cubicBezTo>
                      <a:pt x="7355" y="21171"/>
                      <a:pt x="7398" y="20692"/>
                      <a:pt x="7259" y="20471"/>
                    </a:cubicBezTo>
                    <a:cubicBezTo>
                      <a:pt x="7218" y="20407"/>
                      <a:pt x="7134" y="20375"/>
                      <a:pt x="7134" y="20375"/>
                    </a:cubicBezTo>
                    <a:lnTo>
                      <a:pt x="7190" y="20412"/>
                    </a:lnTo>
                    <a:cubicBezTo>
                      <a:pt x="7773" y="20434"/>
                      <a:pt x="8367" y="17905"/>
                      <a:pt x="8742" y="15860"/>
                    </a:cubicBezTo>
                    <a:cubicBezTo>
                      <a:pt x="8908" y="14999"/>
                      <a:pt x="10033" y="13116"/>
                      <a:pt x="10394" y="12497"/>
                    </a:cubicBezTo>
                    <a:cubicBezTo>
                      <a:pt x="10421" y="12443"/>
                      <a:pt x="10630" y="12443"/>
                      <a:pt x="10658" y="12497"/>
                    </a:cubicBezTo>
                    <a:cubicBezTo>
                      <a:pt x="10880" y="12987"/>
                      <a:pt x="11168" y="14031"/>
                      <a:pt x="11473" y="14757"/>
                    </a:cubicBezTo>
                    <a:cubicBezTo>
                      <a:pt x="11542" y="14924"/>
                      <a:pt x="11753" y="15564"/>
                      <a:pt x="11781" y="15968"/>
                    </a:cubicBezTo>
                    <a:cubicBezTo>
                      <a:pt x="11892" y="17206"/>
                      <a:pt x="11572" y="19842"/>
                      <a:pt x="12002" y="20175"/>
                    </a:cubicBezTo>
                    <a:cubicBezTo>
                      <a:pt x="12002" y="20175"/>
                      <a:pt x="11906" y="20682"/>
                      <a:pt x="11490" y="21053"/>
                    </a:cubicBezTo>
                    <a:cubicBezTo>
                      <a:pt x="10908" y="21575"/>
                      <a:pt x="13763" y="21580"/>
                      <a:pt x="14568" y="21381"/>
                    </a:cubicBezTo>
                    <a:cubicBezTo>
                      <a:pt x="15608" y="21128"/>
                      <a:pt x="14986" y="20682"/>
                      <a:pt x="15028" y="20488"/>
                    </a:cubicBezTo>
                    <a:cubicBezTo>
                      <a:pt x="15125" y="20316"/>
                      <a:pt x="15333" y="20316"/>
                      <a:pt x="15444" y="19950"/>
                    </a:cubicBezTo>
                    <a:cubicBezTo>
                      <a:pt x="15763" y="18841"/>
                      <a:pt x="15485" y="17442"/>
                      <a:pt x="15513" y="16318"/>
                    </a:cubicBezTo>
                    <a:cubicBezTo>
                      <a:pt x="15527" y="15946"/>
                      <a:pt x="15886" y="15230"/>
                      <a:pt x="15886" y="14229"/>
                    </a:cubicBezTo>
                    <a:cubicBezTo>
                      <a:pt x="15886" y="13223"/>
                      <a:pt x="15888" y="12330"/>
                      <a:pt x="15721" y="11431"/>
                    </a:cubicBezTo>
                    <a:cubicBezTo>
                      <a:pt x="15610" y="10839"/>
                      <a:pt x="16110" y="10802"/>
                      <a:pt x="15652" y="10044"/>
                    </a:cubicBezTo>
                    <a:cubicBezTo>
                      <a:pt x="17247" y="10108"/>
                      <a:pt x="17453" y="10054"/>
                      <a:pt x="17967" y="9801"/>
                    </a:cubicBezTo>
                    <a:cubicBezTo>
                      <a:pt x="19312" y="9123"/>
                      <a:pt x="20798" y="7585"/>
                      <a:pt x="21062" y="7321"/>
                    </a:cubicBezTo>
                    <a:cubicBezTo>
                      <a:pt x="21575" y="7278"/>
                      <a:pt x="21546" y="6846"/>
                      <a:pt x="21296" y="6534"/>
                    </a:cubicBezTo>
                    <a:cubicBezTo>
                      <a:pt x="21226" y="6453"/>
                      <a:pt x="20909" y="6465"/>
                      <a:pt x="20854" y="6384"/>
                    </a:cubicBezTo>
                    <a:cubicBezTo>
                      <a:pt x="20424" y="5755"/>
                      <a:pt x="17691" y="4302"/>
                      <a:pt x="17247" y="3990"/>
                    </a:cubicBezTo>
                    <a:cubicBezTo>
                      <a:pt x="16859" y="3715"/>
                      <a:pt x="14264" y="3516"/>
                      <a:pt x="13376" y="3381"/>
                    </a:cubicBezTo>
                    <a:cubicBezTo>
                      <a:pt x="13237" y="3360"/>
                      <a:pt x="13085" y="3300"/>
                      <a:pt x="13029" y="3247"/>
                    </a:cubicBezTo>
                    <a:cubicBezTo>
                      <a:pt x="13001" y="3225"/>
                      <a:pt x="12988" y="3204"/>
                      <a:pt x="12960" y="3183"/>
                    </a:cubicBezTo>
                    <a:cubicBezTo>
                      <a:pt x="12724" y="2984"/>
                      <a:pt x="12392" y="2989"/>
                      <a:pt x="12392" y="2989"/>
                    </a:cubicBezTo>
                    <a:cubicBezTo>
                      <a:pt x="12350" y="2839"/>
                      <a:pt x="12319" y="2714"/>
                      <a:pt x="12444" y="2628"/>
                    </a:cubicBezTo>
                    <a:cubicBezTo>
                      <a:pt x="12610" y="2504"/>
                      <a:pt x="12750" y="2364"/>
                      <a:pt x="12847" y="2219"/>
                    </a:cubicBezTo>
                    <a:cubicBezTo>
                      <a:pt x="13041" y="2203"/>
                      <a:pt x="13196" y="2213"/>
                      <a:pt x="13376" y="1933"/>
                    </a:cubicBezTo>
                    <a:cubicBezTo>
                      <a:pt x="13445" y="1810"/>
                      <a:pt x="13748" y="1482"/>
                      <a:pt x="13276" y="1471"/>
                    </a:cubicBezTo>
                    <a:cubicBezTo>
                      <a:pt x="13373" y="1245"/>
                      <a:pt x="13679" y="444"/>
                      <a:pt x="12500" y="272"/>
                    </a:cubicBezTo>
                    <a:cubicBezTo>
                      <a:pt x="12154" y="223"/>
                      <a:pt x="12141" y="153"/>
                      <a:pt x="11989" y="126"/>
                    </a:cubicBezTo>
                    <a:cubicBezTo>
                      <a:pt x="11434" y="23"/>
                      <a:pt x="10841" y="-20"/>
                      <a:pt x="10246" y="10"/>
                    </a:cubicBezTo>
                    <a:close/>
                    <a:moveTo>
                      <a:pt x="16042" y="6038"/>
                    </a:moveTo>
                    <a:cubicBezTo>
                      <a:pt x="16175" y="6060"/>
                      <a:pt x="16316" y="6123"/>
                      <a:pt x="16371" y="6147"/>
                    </a:cubicBezTo>
                    <a:cubicBezTo>
                      <a:pt x="17342" y="6567"/>
                      <a:pt x="18104" y="6825"/>
                      <a:pt x="18201" y="6955"/>
                    </a:cubicBezTo>
                    <a:cubicBezTo>
                      <a:pt x="18270" y="7186"/>
                      <a:pt x="18326" y="7449"/>
                      <a:pt x="18326" y="7449"/>
                    </a:cubicBezTo>
                    <a:cubicBezTo>
                      <a:pt x="18326" y="7449"/>
                      <a:pt x="17454" y="9005"/>
                      <a:pt x="17052" y="9124"/>
                    </a:cubicBezTo>
                    <a:cubicBezTo>
                      <a:pt x="16802" y="9205"/>
                      <a:pt x="15790" y="8946"/>
                      <a:pt x="15236" y="8972"/>
                    </a:cubicBezTo>
                    <a:cubicBezTo>
                      <a:pt x="15236" y="8703"/>
                      <a:pt x="15249" y="8450"/>
                      <a:pt x="15305" y="7950"/>
                    </a:cubicBezTo>
                    <a:cubicBezTo>
                      <a:pt x="15374" y="7347"/>
                      <a:pt x="15692" y="6443"/>
                      <a:pt x="15747" y="6174"/>
                    </a:cubicBezTo>
                    <a:cubicBezTo>
                      <a:pt x="15782" y="6034"/>
                      <a:pt x="15908" y="6016"/>
                      <a:pt x="16042" y="6038"/>
                    </a:cubicBezTo>
                    <a:close/>
                    <a:moveTo>
                      <a:pt x="5001" y="6053"/>
                    </a:moveTo>
                    <a:cubicBezTo>
                      <a:pt x="5137" y="6043"/>
                      <a:pt x="5286" y="6074"/>
                      <a:pt x="5317" y="6131"/>
                    </a:cubicBezTo>
                    <a:cubicBezTo>
                      <a:pt x="5456" y="6389"/>
                      <a:pt x="5454" y="6740"/>
                      <a:pt x="5551" y="7133"/>
                    </a:cubicBezTo>
                    <a:cubicBezTo>
                      <a:pt x="5704" y="7752"/>
                      <a:pt x="5968" y="8369"/>
                      <a:pt x="5898" y="8735"/>
                    </a:cubicBezTo>
                    <a:cubicBezTo>
                      <a:pt x="5870" y="8918"/>
                      <a:pt x="5912" y="9091"/>
                      <a:pt x="5898" y="9107"/>
                    </a:cubicBezTo>
                    <a:cubicBezTo>
                      <a:pt x="5898" y="9107"/>
                      <a:pt x="5413" y="9295"/>
                      <a:pt x="5205" y="9322"/>
                    </a:cubicBezTo>
                    <a:cubicBezTo>
                      <a:pt x="4899" y="9355"/>
                      <a:pt x="4593" y="9462"/>
                      <a:pt x="4537" y="9430"/>
                    </a:cubicBezTo>
                    <a:cubicBezTo>
                      <a:pt x="4149" y="9150"/>
                      <a:pt x="3152" y="7622"/>
                      <a:pt x="3042" y="7385"/>
                    </a:cubicBezTo>
                    <a:cubicBezTo>
                      <a:pt x="3097" y="7251"/>
                      <a:pt x="3139" y="7062"/>
                      <a:pt x="3167" y="6965"/>
                    </a:cubicBezTo>
                    <a:cubicBezTo>
                      <a:pt x="3181" y="6922"/>
                      <a:pt x="3206" y="6884"/>
                      <a:pt x="3276" y="6852"/>
                    </a:cubicBezTo>
                    <a:cubicBezTo>
                      <a:pt x="3539" y="6701"/>
                      <a:pt x="4330" y="6260"/>
                      <a:pt x="4871" y="6077"/>
                    </a:cubicBezTo>
                    <a:cubicBezTo>
                      <a:pt x="4909" y="6063"/>
                      <a:pt x="4955" y="6057"/>
                      <a:pt x="5001" y="6053"/>
                    </a:cubicBezTo>
                    <a:close/>
                  </a:path>
                </a:pathLst>
              </a:custGeom>
              <a:solidFill>
                <a:srgbClr val="006C00"/>
              </a:solidFill>
              <a:ln w="12700" cap="flat">
                <a:noFill/>
                <a:miter lim="400000"/>
              </a:ln>
              <a:effectLst/>
            </p:spPr>
            <p:txBody>
              <a:bodyPr wrap="square" lIns="50800" tIns="50800" rIns="50800" bIns="50800" numCol="1" anchor="ctr">
                <a:noAutofit/>
              </a:bodyPr>
              <a:lstStyle/>
              <a:p>
                <a:pPr defTabSz="1130300">
                  <a:defRPr sz="3200">
                    <a:solidFill>
                      <a:srgbClr val="FFFFFF"/>
                    </a:solidFill>
                    <a:latin typeface="Avenir Next Regular"/>
                    <a:ea typeface="Avenir Next Regular"/>
                    <a:cs typeface="Avenir Next Regular"/>
                    <a:sym typeface="Avenir Next Regular"/>
                  </a:defRPr>
                </a:pPr>
              </a:p>
            </p:txBody>
          </p:sp>
        </p:grpSp>
        <p:grpSp>
          <p:nvGrpSpPr>
            <p:cNvPr id="660" name="Gruppieren"/>
            <p:cNvGrpSpPr/>
            <p:nvPr/>
          </p:nvGrpSpPr>
          <p:grpSpPr>
            <a:xfrm>
              <a:off x="2132379" y="655852"/>
              <a:ext cx="717706" cy="897891"/>
              <a:chOff x="0" y="0"/>
              <a:chExt cx="717704" cy="897890"/>
            </a:xfrm>
          </p:grpSpPr>
          <p:sp>
            <p:nvSpPr>
              <p:cNvPr id="658" name="Frau"/>
              <p:cNvSpPr/>
              <p:nvPr/>
            </p:nvSpPr>
            <p:spPr>
              <a:xfrm>
                <a:off x="0" y="0"/>
                <a:ext cx="358669" cy="897891"/>
              </a:xfrm>
              <a:custGeom>
                <a:avLst/>
                <a:gdLst/>
                <a:ahLst/>
                <a:cxnLst>
                  <a:cxn ang="0">
                    <a:pos x="wd2" y="hd2"/>
                  </a:cxn>
                  <a:cxn ang="5400000">
                    <a:pos x="wd2" y="hd2"/>
                  </a:cxn>
                  <a:cxn ang="10800000">
                    <a:pos x="wd2" y="hd2"/>
                  </a:cxn>
                  <a:cxn ang="16200000">
                    <a:pos x="wd2" y="hd2"/>
                  </a:cxn>
                </a:cxnLst>
                <a:rect l="0" t="0" r="r" b="b"/>
                <a:pathLst>
                  <a:path w="21387" h="21451" fill="norm" stroke="1" extrusionOk="0">
                    <a:moveTo>
                      <a:pt x="10767" y="3"/>
                    </a:moveTo>
                    <a:cubicBezTo>
                      <a:pt x="10163" y="-15"/>
                      <a:pt x="9173" y="50"/>
                      <a:pt x="8379" y="485"/>
                    </a:cubicBezTo>
                    <a:cubicBezTo>
                      <a:pt x="7869" y="770"/>
                      <a:pt x="7992" y="989"/>
                      <a:pt x="7147" y="1709"/>
                    </a:cubicBezTo>
                    <a:cubicBezTo>
                      <a:pt x="6047" y="2649"/>
                      <a:pt x="7909" y="2821"/>
                      <a:pt x="6636" y="3320"/>
                    </a:cubicBezTo>
                    <a:cubicBezTo>
                      <a:pt x="6113" y="3525"/>
                      <a:pt x="6502" y="3869"/>
                      <a:pt x="6502" y="3869"/>
                    </a:cubicBezTo>
                    <a:cubicBezTo>
                      <a:pt x="6394" y="3885"/>
                      <a:pt x="6207" y="3880"/>
                      <a:pt x="6099" y="3896"/>
                    </a:cubicBezTo>
                    <a:cubicBezTo>
                      <a:pt x="5550" y="3950"/>
                      <a:pt x="4864" y="4024"/>
                      <a:pt x="4314" y="4395"/>
                    </a:cubicBezTo>
                    <a:cubicBezTo>
                      <a:pt x="3537" y="4916"/>
                      <a:pt x="1662" y="6006"/>
                      <a:pt x="254" y="6893"/>
                    </a:cubicBezTo>
                    <a:cubicBezTo>
                      <a:pt x="241" y="6904"/>
                      <a:pt x="226" y="6914"/>
                      <a:pt x="212" y="6920"/>
                    </a:cubicBezTo>
                    <a:cubicBezTo>
                      <a:pt x="186" y="6941"/>
                      <a:pt x="160" y="6962"/>
                      <a:pt x="133" y="6978"/>
                    </a:cubicBezTo>
                    <a:cubicBezTo>
                      <a:pt x="-28" y="7113"/>
                      <a:pt x="-54" y="7253"/>
                      <a:pt x="120" y="7398"/>
                    </a:cubicBezTo>
                    <a:cubicBezTo>
                      <a:pt x="402" y="7629"/>
                      <a:pt x="494" y="7843"/>
                      <a:pt x="883" y="8241"/>
                    </a:cubicBezTo>
                    <a:cubicBezTo>
                      <a:pt x="1258" y="8633"/>
                      <a:pt x="2132" y="9064"/>
                      <a:pt x="2789" y="9483"/>
                    </a:cubicBezTo>
                    <a:cubicBezTo>
                      <a:pt x="2950" y="9591"/>
                      <a:pt x="2935" y="9681"/>
                      <a:pt x="3351" y="9923"/>
                    </a:cubicBezTo>
                    <a:cubicBezTo>
                      <a:pt x="3579" y="10057"/>
                      <a:pt x="3967" y="10040"/>
                      <a:pt x="3820" y="10040"/>
                    </a:cubicBezTo>
                    <a:cubicBezTo>
                      <a:pt x="4182" y="10051"/>
                      <a:pt x="4546" y="10004"/>
                      <a:pt x="4532" y="10025"/>
                    </a:cubicBezTo>
                    <a:cubicBezTo>
                      <a:pt x="4331" y="10627"/>
                      <a:pt x="4437" y="11347"/>
                      <a:pt x="4692" y="12094"/>
                    </a:cubicBezTo>
                    <a:cubicBezTo>
                      <a:pt x="4839" y="12561"/>
                      <a:pt x="6473" y="15069"/>
                      <a:pt x="6527" y="15493"/>
                    </a:cubicBezTo>
                    <a:cubicBezTo>
                      <a:pt x="6688" y="17357"/>
                      <a:pt x="7279" y="18781"/>
                      <a:pt x="7641" y="19603"/>
                    </a:cubicBezTo>
                    <a:cubicBezTo>
                      <a:pt x="7668" y="19651"/>
                      <a:pt x="7723" y="19673"/>
                      <a:pt x="7763" y="19673"/>
                    </a:cubicBezTo>
                    <a:cubicBezTo>
                      <a:pt x="7790" y="19673"/>
                      <a:pt x="7857" y="19684"/>
                      <a:pt x="7951" y="19700"/>
                    </a:cubicBezTo>
                    <a:cubicBezTo>
                      <a:pt x="7965" y="20098"/>
                      <a:pt x="8258" y="20001"/>
                      <a:pt x="7775" y="20313"/>
                    </a:cubicBezTo>
                    <a:cubicBezTo>
                      <a:pt x="7494" y="20495"/>
                      <a:pt x="6838" y="20688"/>
                      <a:pt x="6891" y="21026"/>
                    </a:cubicBezTo>
                    <a:cubicBezTo>
                      <a:pt x="6905" y="21150"/>
                      <a:pt x="6973" y="21215"/>
                      <a:pt x="7214" y="21307"/>
                    </a:cubicBezTo>
                    <a:cubicBezTo>
                      <a:pt x="7536" y="21419"/>
                      <a:pt x="8649" y="21585"/>
                      <a:pt x="9694" y="21268"/>
                    </a:cubicBezTo>
                    <a:cubicBezTo>
                      <a:pt x="10231" y="21107"/>
                      <a:pt x="9893" y="20801"/>
                      <a:pt x="10000" y="20672"/>
                    </a:cubicBezTo>
                    <a:cubicBezTo>
                      <a:pt x="10148" y="20511"/>
                      <a:pt x="10348" y="20420"/>
                      <a:pt x="10214" y="20027"/>
                    </a:cubicBezTo>
                    <a:cubicBezTo>
                      <a:pt x="10187" y="19947"/>
                      <a:pt x="10096" y="19803"/>
                      <a:pt x="10042" y="19690"/>
                    </a:cubicBezTo>
                    <a:cubicBezTo>
                      <a:pt x="10176" y="19669"/>
                      <a:pt x="10281" y="19642"/>
                      <a:pt x="10281" y="19609"/>
                    </a:cubicBezTo>
                    <a:cubicBezTo>
                      <a:pt x="10294" y="19174"/>
                      <a:pt x="10309" y="18942"/>
                      <a:pt x="10268" y="18287"/>
                    </a:cubicBezTo>
                    <a:cubicBezTo>
                      <a:pt x="10228" y="17798"/>
                      <a:pt x="10243" y="17454"/>
                      <a:pt x="10176" y="16944"/>
                    </a:cubicBezTo>
                    <a:cubicBezTo>
                      <a:pt x="10109" y="16390"/>
                      <a:pt x="10015" y="16449"/>
                      <a:pt x="9908" y="15896"/>
                    </a:cubicBezTo>
                    <a:cubicBezTo>
                      <a:pt x="9868" y="15660"/>
                      <a:pt x="9825" y="15434"/>
                      <a:pt x="9879" y="15193"/>
                    </a:cubicBezTo>
                    <a:cubicBezTo>
                      <a:pt x="9892" y="15101"/>
                      <a:pt x="9987" y="14456"/>
                      <a:pt x="10000" y="14365"/>
                    </a:cubicBezTo>
                    <a:cubicBezTo>
                      <a:pt x="10027" y="13312"/>
                      <a:pt x="10097" y="12899"/>
                      <a:pt x="10231" y="11852"/>
                    </a:cubicBezTo>
                    <a:cubicBezTo>
                      <a:pt x="10257" y="11766"/>
                      <a:pt x="10376" y="11717"/>
                      <a:pt x="10469" y="11803"/>
                    </a:cubicBezTo>
                    <a:cubicBezTo>
                      <a:pt x="11207" y="12464"/>
                      <a:pt x="11555" y="12812"/>
                      <a:pt x="12145" y="13452"/>
                    </a:cubicBezTo>
                    <a:cubicBezTo>
                      <a:pt x="12615" y="13962"/>
                      <a:pt x="13770" y="15290"/>
                      <a:pt x="13851" y="15532"/>
                    </a:cubicBezTo>
                    <a:cubicBezTo>
                      <a:pt x="13985" y="15978"/>
                      <a:pt x="14184" y="16417"/>
                      <a:pt x="14345" y="16965"/>
                    </a:cubicBezTo>
                    <a:cubicBezTo>
                      <a:pt x="14640" y="17948"/>
                      <a:pt x="15661" y="19270"/>
                      <a:pt x="15795" y="19517"/>
                    </a:cubicBezTo>
                    <a:cubicBezTo>
                      <a:pt x="15822" y="19565"/>
                      <a:pt x="15834" y="19592"/>
                      <a:pt x="15874" y="19630"/>
                    </a:cubicBezTo>
                    <a:cubicBezTo>
                      <a:pt x="15888" y="19640"/>
                      <a:pt x="16007" y="19658"/>
                      <a:pt x="16168" y="19663"/>
                    </a:cubicBezTo>
                    <a:cubicBezTo>
                      <a:pt x="16221" y="19851"/>
                      <a:pt x="16234" y="20173"/>
                      <a:pt x="15912" y="20420"/>
                    </a:cubicBezTo>
                    <a:cubicBezTo>
                      <a:pt x="15631" y="20641"/>
                      <a:pt x="16113" y="20946"/>
                      <a:pt x="16113" y="20946"/>
                    </a:cubicBezTo>
                    <a:cubicBezTo>
                      <a:pt x="16408" y="21042"/>
                      <a:pt x="16743" y="21091"/>
                      <a:pt x="17186" y="21080"/>
                    </a:cubicBezTo>
                    <a:cubicBezTo>
                      <a:pt x="17615" y="21075"/>
                      <a:pt x="17884" y="21161"/>
                      <a:pt x="17978" y="21187"/>
                    </a:cubicBezTo>
                    <a:cubicBezTo>
                      <a:pt x="18031" y="21204"/>
                      <a:pt x="18057" y="21209"/>
                      <a:pt x="18057" y="21209"/>
                    </a:cubicBezTo>
                    <a:cubicBezTo>
                      <a:pt x="18057" y="21209"/>
                      <a:pt x="19373" y="21440"/>
                      <a:pt x="20848" y="21344"/>
                    </a:cubicBezTo>
                    <a:cubicBezTo>
                      <a:pt x="21478" y="21317"/>
                      <a:pt x="21546" y="21161"/>
                      <a:pt x="21104" y="20946"/>
                    </a:cubicBezTo>
                    <a:cubicBezTo>
                      <a:pt x="20447" y="20618"/>
                      <a:pt x="19682" y="20571"/>
                      <a:pt x="19361" y="20367"/>
                    </a:cubicBezTo>
                    <a:cubicBezTo>
                      <a:pt x="18771" y="19991"/>
                      <a:pt x="18409" y="19910"/>
                      <a:pt x="18288" y="19620"/>
                    </a:cubicBezTo>
                    <a:cubicBezTo>
                      <a:pt x="18449" y="19598"/>
                      <a:pt x="18543" y="19583"/>
                      <a:pt x="18543" y="19583"/>
                    </a:cubicBezTo>
                    <a:cubicBezTo>
                      <a:pt x="18543" y="19583"/>
                      <a:pt x="18461" y="19087"/>
                      <a:pt x="18368" y="18765"/>
                    </a:cubicBezTo>
                    <a:cubicBezTo>
                      <a:pt x="18126" y="17922"/>
                      <a:pt x="18046" y="17332"/>
                      <a:pt x="17965" y="16870"/>
                    </a:cubicBezTo>
                    <a:cubicBezTo>
                      <a:pt x="17831" y="16053"/>
                      <a:pt x="17360" y="15671"/>
                      <a:pt x="17253" y="15402"/>
                    </a:cubicBezTo>
                    <a:cubicBezTo>
                      <a:pt x="16851" y="14452"/>
                      <a:pt x="16690" y="14372"/>
                      <a:pt x="16449" y="13378"/>
                    </a:cubicBezTo>
                    <a:cubicBezTo>
                      <a:pt x="16408" y="13195"/>
                      <a:pt x="16221" y="11911"/>
                      <a:pt x="15912" y="11159"/>
                    </a:cubicBezTo>
                    <a:cubicBezTo>
                      <a:pt x="15738" y="10734"/>
                      <a:pt x="15405" y="10370"/>
                      <a:pt x="15137" y="9967"/>
                    </a:cubicBezTo>
                    <a:cubicBezTo>
                      <a:pt x="15218" y="10096"/>
                      <a:pt x="15269" y="9913"/>
                      <a:pt x="15564" y="9886"/>
                    </a:cubicBezTo>
                    <a:cubicBezTo>
                      <a:pt x="16208" y="9832"/>
                      <a:pt x="16476" y="9686"/>
                      <a:pt x="16838" y="9498"/>
                    </a:cubicBezTo>
                    <a:cubicBezTo>
                      <a:pt x="17723" y="9020"/>
                      <a:pt x="20312" y="7812"/>
                      <a:pt x="20714" y="7469"/>
                    </a:cubicBezTo>
                    <a:cubicBezTo>
                      <a:pt x="20888" y="7318"/>
                      <a:pt x="21195" y="7000"/>
                      <a:pt x="21208" y="6839"/>
                    </a:cubicBezTo>
                    <a:cubicBezTo>
                      <a:pt x="21222" y="6646"/>
                      <a:pt x="20727" y="6421"/>
                      <a:pt x="20580" y="6292"/>
                    </a:cubicBezTo>
                    <a:cubicBezTo>
                      <a:pt x="20379" y="6120"/>
                      <a:pt x="19881" y="5825"/>
                      <a:pt x="19599" y="5669"/>
                    </a:cubicBezTo>
                    <a:cubicBezTo>
                      <a:pt x="18889" y="5277"/>
                      <a:pt x="18528" y="5179"/>
                      <a:pt x="17496" y="4690"/>
                    </a:cubicBezTo>
                    <a:cubicBezTo>
                      <a:pt x="17335" y="4615"/>
                      <a:pt x="16586" y="4008"/>
                      <a:pt x="15862" y="3884"/>
                    </a:cubicBezTo>
                    <a:cubicBezTo>
                      <a:pt x="15192" y="3766"/>
                      <a:pt x="13968" y="3767"/>
                      <a:pt x="13968" y="3767"/>
                    </a:cubicBezTo>
                    <a:cubicBezTo>
                      <a:pt x="14116" y="3536"/>
                      <a:pt x="13620" y="3418"/>
                      <a:pt x="13620" y="3149"/>
                    </a:cubicBezTo>
                    <a:cubicBezTo>
                      <a:pt x="13620" y="2607"/>
                      <a:pt x="15057" y="2853"/>
                      <a:pt x="13729" y="1365"/>
                    </a:cubicBezTo>
                    <a:cubicBezTo>
                      <a:pt x="13595" y="1220"/>
                      <a:pt x="13324" y="554"/>
                      <a:pt x="12426" y="334"/>
                    </a:cubicBezTo>
                    <a:cubicBezTo>
                      <a:pt x="12305" y="302"/>
                      <a:pt x="12051" y="279"/>
                      <a:pt x="11957" y="236"/>
                    </a:cubicBezTo>
                    <a:cubicBezTo>
                      <a:pt x="11796" y="172"/>
                      <a:pt x="11555" y="87"/>
                      <a:pt x="11219" y="38"/>
                    </a:cubicBezTo>
                    <a:cubicBezTo>
                      <a:pt x="11126" y="25"/>
                      <a:pt x="10968" y="9"/>
                      <a:pt x="10767" y="3"/>
                    </a:cubicBezTo>
                    <a:close/>
                    <a:moveTo>
                      <a:pt x="15514" y="5645"/>
                    </a:moveTo>
                    <a:cubicBezTo>
                      <a:pt x="15647" y="5640"/>
                      <a:pt x="15796" y="5665"/>
                      <a:pt x="15967" y="5723"/>
                    </a:cubicBezTo>
                    <a:cubicBezTo>
                      <a:pt x="16731" y="5981"/>
                      <a:pt x="18812" y="6904"/>
                      <a:pt x="18812" y="7022"/>
                    </a:cubicBezTo>
                    <a:cubicBezTo>
                      <a:pt x="18812" y="7113"/>
                      <a:pt x="18490" y="7365"/>
                      <a:pt x="17806" y="7838"/>
                    </a:cubicBezTo>
                    <a:cubicBezTo>
                      <a:pt x="17350" y="8155"/>
                      <a:pt x="16894" y="8365"/>
                      <a:pt x="16264" y="8763"/>
                    </a:cubicBezTo>
                    <a:cubicBezTo>
                      <a:pt x="16224" y="8790"/>
                      <a:pt x="15967" y="8972"/>
                      <a:pt x="15686" y="8961"/>
                    </a:cubicBezTo>
                    <a:cubicBezTo>
                      <a:pt x="15686" y="8961"/>
                      <a:pt x="15299" y="8919"/>
                      <a:pt x="14923" y="8817"/>
                    </a:cubicBezTo>
                    <a:cubicBezTo>
                      <a:pt x="14575" y="8720"/>
                      <a:pt x="14186" y="8736"/>
                      <a:pt x="14186" y="8758"/>
                    </a:cubicBezTo>
                    <a:cubicBezTo>
                      <a:pt x="14186" y="8763"/>
                      <a:pt x="13824" y="8521"/>
                      <a:pt x="13851" y="8021"/>
                    </a:cubicBezTo>
                    <a:cubicBezTo>
                      <a:pt x="13891" y="7054"/>
                      <a:pt x="14277" y="6722"/>
                      <a:pt x="14559" y="6340"/>
                    </a:cubicBezTo>
                    <a:cubicBezTo>
                      <a:pt x="14861" y="5938"/>
                      <a:pt x="15116" y="5661"/>
                      <a:pt x="15514" y="5645"/>
                    </a:cubicBezTo>
                    <a:close/>
                    <a:moveTo>
                      <a:pt x="5395" y="5887"/>
                    </a:moveTo>
                    <a:cubicBezTo>
                      <a:pt x="5545" y="5876"/>
                      <a:pt x="5689" y="5902"/>
                      <a:pt x="5722" y="6028"/>
                    </a:cubicBezTo>
                    <a:cubicBezTo>
                      <a:pt x="5749" y="6120"/>
                      <a:pt x="5832" y="6280"/>
                      <a:pt x="5886" y="6414"/>
                    </a:cubicBezTo>
                    <a:cubicBezTo>
                      <a:pt x="6060" y="6844"/>
                      <a:pt x="6366" y="6931"/>
                      <a:pt x="6393" y="7210"/>
                    </a:cubicBezTo>
                    <a:cubicBezTo>
                      <a:pt x="6527" y="8430"/>
                      <a:pt x="5806" y="8382"/>
                      <a:pt x="5404" y="8919"/>
                    </a:cubicBezTo>
                    <a:cubicBezTo>
                      <a:pt x="5337" y="8903"/>
                      <a:pt x="4707" y="8988"/>
                      <a:pt x="4130" y="9095"/>
                    </a:cubicBezTo>
                    <a:cubicBezTo>
                      <a:pt x="3419" y="8778"/>
                      <a:pt x="3068" y="7651"/>
                      <a:pt x="2559" y="7281"/>
                    </a:cubicBezTo>
                    <a:cubicBezTo>
                      <a:pt x="2291" y="7082"/>
                      <a:pt x="3164" y="6834"/>
                      <a:pt x="3807" y="6544"/>
                    </a:cubicBezTo>
                    <a:cubicBezTo>
                      <a:pt x="4304" y="6323"/>
                      <a:pt x="4516" y="6228"/>
                      <a:pt x="5052" y="5964"/>
                    </a:cubicBezTo>
                    <a:cubicBezTo>
                      <a:pt x="5092" y="5946"/>
                      <a:pt x="5246" y="5898"/>
                      <a:pt x="5395" y="5887"/>
                    </a:cubicBezTo>
                    <a:close/>
                  </a:path>
                </a:pathLst>
              </a:custGeom>
              <a:solidFill>
                <a:srgbClr val="006C00"/>
              </a:solidFill>
              <a:ln w="12700" cap="flat">
                <a:noFill/>
                <a:miter lim="400000"/>
              </a:ln>
              <a:effectLst/>
            </p:spPr>
            <p:txBody>
              <a:bodyPr wrap="square" lIns="50800" tIns="50800" rIns="50800" bIns="50800" numCol="1" anchor="ctr">
                <a:noAutofit/>
              </a:bodyPr>
              <a:lstStyle/>
              <a:p>
                <a:pPr defTabSz="1130300">
                  <a:defRPr sz="3200">
                    <a:solidFill>
                      <a:srgbClr val="FFFFFF"/>
                    </a:solidFill>
                    <a:latin typeface="Avenir Next Regular"/>
                    <a:ea typeface="Avenir Next Regular"/>
                    <a:cs typeface="Avenir Next Regular"/>
                    <a:sym typeface="Avenir Next Regular"/>
                  </a:defRPr>
                </a:pPr>
              </a:p>
            </p:txBody>
          </p:sp>
          <p:sp>
            <p:nvSpPr>
              <p:cNvPr id="659" name="Mann"/>
              <p:cNvSpPr/>
              <p:nvPr/>
            </p:nvSpPr>
            <p:spPr>
              <a:xfrm>
                <a:off x="370061" y="197"/>
                <a:ext cx="347644" cy="897496"/>
              </a:xfrm>
              <a:custGeom>
                <a:avLst/>
                <a:gdLst/>
                <a:ahLst/>
                <a:cxnLst>
                  <a:cxn ang="0">
                    <a:pos x="wd2" y="hd2"/>
                  </a:cxn>
                  <a:cxn ang="5400000">
                    <a:pos x="wd2" y="hd2"/>
                  </a:cxn>
                  <a:cxn ang="10800000">
                    <a:pos x="wd2" y="hd2"/>
                  </a:cxn>
                  <a:cxn ang="16200000">
                    <a:pos x="wd2" y="hd2"/>
                  </a:cxn>
                </a:cxnLst>
                <a:rect l="0" t="0" r="r" b="b"/>
                <a:pathLst>
                  <a:path w="21470" h="21502" fill="norm" stroke="1" extrusionOk="0">
                    <a:moveTo>
                      <a:pt x="10246" y="10"/>
                    </a:moveTo>
                    <a:cubicBezTo>
                      <a:pt x="9651" y="39"/>
                      <a:pt x="9052" y="142"/>
                      <a:pt x="8490" y="331"/>
                    </a:cubicBezTo>
                    <a:cubicBezTo>
                      <a:pt x="7409" y="697"/>
                      <a:pt x="7827" y="1471"/>
                      <a:pt x="7827" y="1471"/>
                    </a:cubicBezTo>
                    <a:cubicBezTo>
                      <a:pt x="7827" y="1471"/>
                      <a:pt x="7467" y="1472"/>
                      <a:pt x="7689" y="1837"/>
                    </a:cubicBezTo>
                    <a:cubicBezTo>
                      <a:pt x="7827" y="2069"/>
                      <a:pt x="7730" y="2122"/>
                      <a:pt x="8174" y="2197"/>
                    </a:cubicBezTo>
                    <a:cubicBezTo>
                      <a:pt x="8285" y="2477"/>
                      <a:pt x="8629" y="2493"/>
                      <a:pt x="8629" y="2983"/>
                    </a:cubicBezTo>
                    <a:cubicBezTo>
                      <a:pt x="8629" y="2988"/>
                      <a:pt x="8355" y="2978"/>
                      <a:pt x="8161" y="3134"/>
                    </a:cubicBezTo>
                    <a:cubicBezTo>
                      <a:pt x="8106" y="3177"/>
                      <a:pt x="8049" y="3322"/>
                      <a:pt x="7827" y="3359"/>
                    </a:cubicBezTo>
                    <a:cubicBezTo>
                      <a:pt x="6842" y="3542"/>
                      <a:pt x="4636" y="3731"/>
                      <a:pt x="4095" y="3941"/>
                    </a:cubicBezTo>
                    <a:cubicBezTo>
                      <a:pt x="3332" y="4237"/>
                      <a:pt x="185" y="6557"/>
                      <a:pt x="185" y="6783"/>
                    </a:cubicBezTo>
                    <a:cubicBezTo>
                      <a:pt x="185" y="7133"/>
                      <a:pt x="112" y="7369"/>
                      <a:pt x="306" y="7546"/>
                    </a:cubicBezTo>
                    <a:cubicBezTo>
                      <a:pt x="1138" y="8300"/>
                      <a:pt x="2140" y="9548"/>
                      <a:pt x="3388" y="10139"/>
                    </a:cubicBezTo>
                    <a:cubicBezTo>
                      <a:pt x="3555" y="10220"/>
                      <a:pt x="3874" y="10313"/>
                      <a:pt x="4290" y="10366"/>
                    </a:cubicBezTo>
                    <a:cubicBezTo>
                      <a:pt x="4706" y="10420"/>
                      <a:pt x="5414" y="10539"/>
                      <a:pt x="5400" y="10636"/>
                    </a:cubicBezTo>
                    <a:cubicBezTo>
                      <a:pt x="5261" y="11507"/>
                      <a:pt x="4984" y="13595"/>
                      <a:pt x="4775" y="14591"/>
                    </a:cubicBezTo>
                    <a:cubicBezTo>
                      <a:pt x="4637" y="15242"/>
                      <a:pt x="4526" y="15984"/>
                      <a:pt x="4429" y="16447"/>
                    </a:cubicBezTo>
                    <a:cubicBezTo>
                      <a:pt x="4262" y="17244"/>
                      <a:pt x="4221" y="18180"/>
                      <a:pt x="3666" y="19165"/>
                    </a:cubicBezTo>
                    <a:cubicBezTo>
                      <a:pt x="3416" y="19617"/>
                      <a:pt x="2972" y="20214"/>
                      <a:pt x="3250" y="20214"/>
                    </a:cubicBezTo>
                    <a:cubicBezTo>
                      <a:pt x="2833" y="20612"/>
                      <a:pt x="1236" y="20827"/>
                      <a:pt x="432" y="20913"/>
                    </a:cubicBezTo>
                    <a:cubicBezTo>
                      <a:pt x="154" y="20940"/>
                      <a:pt x="-25" y="21043"/>
                      <a:pt x="3" y="21156"/>
                    </a:cubicBezTo>
                    <a:lnTo>
                      <a:pt x="29" y="21225"/>
                    </a:lnTo>
                    <a:cubicBezTo>
                      <a:pt x="43" y="21311"/>
                      <a:pt x="324" y="21344"/>
                      <a:pt x="393" y="21344"/>
                    </a:cubicBezTo>
                    <a:cubicBezTo>
                      <a:pt x="837" y="21376"/>
                      <a:pt x="2207" y="21461"/>
                      <a:pt x="3206" y="21305"/>
                    </a:cubicBezTo>
                    <a:cubicBezTo>
                      <a:pt x="4371" y="21128"/>
                      <a:pt x="5857" y="21247"/>
                      <a:pt x="7008" y="21188"/>
                    </a:cubicBezTo>
                    <a:cubicBezTo>
                      <a:pt x="7355" y="21171"/>
                      <a:pt x="7398" y="20692"/>
                      <a:pt x="7259" y="20471"/>
                    </a:cubicBezTo>
                    <a:cubicBezTo>
                      <a:pt x="7218" y="20407"/>
                      <a:pt x="7134" y="20375"/>
                      <a:pt x="7134" y="20375"/>
                    </a:cubicBezTo>
                    <a:lnTo>
                      <a:pt x="7190" y="20412"/>
                    </a:lnTo>
                    <a:cubicBezTo>
                      <a:pt x="7773" y="20434"/>
                      <a:pt x="8367" y="17905"/>
                      <a:pt x="8742" y="15860"/>
                    </a:cubicBezTo>
                    <a:cubicBezTo>
                      <a:pt x="8908" y="14999"/>
                      <a:pt x="10033" y="13116"/>
                      <a:pt x="10394" y="12497"/>
                    </a:cubicBezTo>
                    <a:cubicBezTo>
                      <a:pt x="10421" y="12443"/>
                      <a:pt x="10630" y="12443"/>
                      <a:pt x="10658" y="12497"/>
                    </a:cubicBezTo>
                    <a:cubicBezTo>
                      <a:pt x="10880" y="12987"/>
                      <a:pt x="11168" y="14031"/>
                      <a:pt x="11473" y="14757"/>
                    </a:cubicBezTo>
                    <a:cubicBezTo>
                      <a:pt x="11542" y="14924"/>
                      <a:pt x="11753" y="15564"/>
                      <a:pt x="11781" y="15968"/>
                    </a:cubicBezTo>
                    <a:cubicBezTo>
                      <a:pt x="11892" y="17206"/>
                      <a:pt x="11572" y="19842"/>
                      <a:pt x="12002" y="20175"/>
                    </a:cubicBezTo>
                    <a:cubicBezTo>
                      <a:pt x="12002" y="20175"/>
                      <a:pt x="11906" y="20682"/>
                      <a:pt x="11490" y="21053"/>
                    </a:cubicBezTo>
                    <a:cubicBezTo>
                      <a:pt x="10908" y="21575"/>
                      <a:pt x="13763" y="21580"/>
                      <a:pt x="14568" y="21381"/>
                    </a:cubicBezTo>
                    <a:cubicBezTo>
                      <a:pt x="15608" y="21128"/>
                      <a:pt x="14986" y="20682"/>
                      <a:pt x="15028" y="20488"/>
                    </a:cubicBezTo>
                    <a:cubicBezTo>
                      <a:pt x="15125" y="20316"/>
                      <a:pt x="15333" y="20316"/>
                      <a:pt x="15444" y="19950"/>
                    </a:cubicBezTo>
                    <a:cubicBezTo>
                      <a:pt x="15763" y="18841"/>
                      <a:pt x="15485" y="17442"/>
                      <a:pt x="15513" y="16318"/>
                    </a:cubicBezTo>
                    <a:cubicBezTo>
                      <a:pt x="15527" y="15946"/>
                      <a:pt x="15886" y="15230"/>
                      <a:pt x="15886" y="14229"/>
                    </a:cubicBezTo>
                    <a:cubicBezTo>
                      <a:pt x="15886" y="13223"/>
                      <a:pt x="15888" y="12330"/>
                      <a:pt x="15721" y="11431"/>
                    </a:cubicBezTo>
                    <a:cubicBezTo>
                      <a:pt x="15610" y="10839"/>
                      <a:pt x="16110" y="10802"/>
                      <a:pt x="15652" y="10044"/>
                    </a:cubicBezTo>
                    <a:cubicBezTo>
                      <a:pt x="17247" y="10108"/>
                      <a:pt x="17453" y="10054"/>
                      <a:pt x="17967" y="9801"/>
                    </a:cubicBezTo>
                    <a:cubicBezTo>
                      <a:pt x="19312" y="9123"/>
                      <a:pt x="20798" y="7585"/>
                      <a:pt x="21062" y="7321"/>
                    </a:cubicBezTo>
                    <a:cubicBezTo>
                      <a:pt x="21575" y="7278"/>
                      <a:pt x="21546" y="6846"/>
                      <a:pt x="21296" y="6534"/>
                    </a:cubicBezTo>
                    <a:cubicBezTo>
                      <a:pt x="21226" y="6453"/>
                      <a:pt x="20909" y="6465"/>
                      <a:pt x="20854" y="6384"/>
                    </a:cubicBezTo>
                    <a:cubicBezTo>
                      <a:pt x="20424" y="5755"/>
                      <a:pt x="17691" y="4302"/>
                      <a:pt x="17247" y="3990"/>
                    </a:cubicBezTo>
                    <a:cubicBezTo>
                      <a:pt x="16859" y="3715"/>
                      <a:pt x="14264" y="3516"/>
                      <a:pt x="13376" y="3381"/>
                    </a:cubicBezTo>
                    <a:cubicBezTo>
                      <a:pt x="13237" y="3360"/>
                      <a:pt x="13085" y="3300"/>
                      <a:pt x="13029" y="3247"/>
                    </a:cubicBezTo>
                    <a:cubicBezTo>
                      <a:pt x="13001" y="3225"/>
                      <a:pt x="12988" y="3204"/>
                      <a:pt x="12960" y="3183"/>
                    </a:cubicBezTo>
                    <a:cubicBezTo>
                      <a:pt x="12724" y="2984"/>
                      <a:pt x="12392" y="2989"/>
                      <a:pt x="12392" y="2989"/>
                    </a:cubicBezTo>
                    <a:cubicBezTo>
                      <a:pt x="12350" y="2839"/>
                      <a:pt x="12319" y="2714"/>
                      <a:pt x="12444" y="2628"/>
                    </a:cubicBezTo>
                    <a:cubicBezTo>
                      <a:pt x="12610" y="2504"/>
                      <a:pt x="12750" y="2364"/>
                      <a:pt x="12847" y="2219"/>
                    </a:cubicBezTo>
                    <a:cubicBezTo>
                      <a:pt x="13041" y="2203"/>
                      <a:pt x="13196" y="2213"/>
                      <a:pt x="13376" y="1933"/>
                    </a:cubicBezTo>
                    <a:cubicBezTo>
                      <a:pt x="13445" y="1810"/>
                      <a:pt x="13748" y="1482"/>
                      <a:pt x="13276" y="1471"/>
                    </a:cubicBezTo>
                    <a:cubicBezTo>
                      <a:pt x="13373" y="1245"/>
                      <a:pt x="13679" y="444"/>
                      <a:pt x="12500" y="272"/>
                    </a:cubicBezTo>
                    <a:cubicBezTo>
                      <a:pt x="12154" y="223"/>
                      <a:pt x="12141" y="153"/>
                      <a:pt x="11989" y="126"/>
                    </a:cubicBezTo>
                    <a:cubicBezTo>
                      <a:pt x="11434" y="23"/>
                      <a:pt x="10841" y="-20"/>
                      <a:pt x="10246" y="10"/>
                    </a:cubicBezTo>
                    <a:close/>
                    <a:moveTo>
                      <a:pt x="16042" y="6038"/>
                    </a:moveTo>
                    <a:cubicBezTo>
                      <a:pt x="16175" y="6060"/>
                      <a:pt x="16316" y="6123"/>
                      <a:pt x="16371" y="6147"/>
                    </a:cubicBezTo>
                    <a:cubicBezTo>
                      <a:pt x="17342" y="6567"/>
                      <a:pt x="18104" y="6825"/>
                      <a:pt x="18201" y="6955"/>
                    </a:cubicBezTo>
                    <a:cubicBezTo>
                      <a:pt x="18270" y="7186"/>
                      <a:pt x="18326" y="7449"/>
                      <a:pt x="18326" y="7449"/>
                    </a:cubicBezTo>
                    <a:cubicBezTo>
                      <a:pt x="18326" y="7449"/>
                      <a:pt x="17454" y="9005"/>
                      <a:pt x="17052" y="9124"/>
                    </a:cubicBezTo>
                    <a:cubicBezTo>
                      <a:pt x="16802" y="9205"/>
                      <a:pt x="15790" y="8946"/>
                      <a:pt x="15236" y="8972"/>
                    </a:cubicBezTo>
                    <a:cubicBezTo>
                      <a:pt x="15236" y="8703"/>
                      <a:pt x="15249" y="8450"/>
                      <a:pt x="15305" y="7950"/>
                    </a:cubicBezTo>
                    <a:cubicBezTo>
                      <a:pt x="15374" y="7347"/>
                      <a:pt x="15692" y="6443"/>
                      <a:pt x="15747" y="6174"/>
                    </a:cubicBezTo>
                    <a:cubicBezTo>
                      <a:pt x="15782" y="6034"/>
                      <a:pt x="15908" y="6016"/>
                      <a:pt x="16042" y="6038"/>
                    </a:cubicBezTo>
                    <a:close/>
                    <a:moveTo>
                      <a:pt x="5001" y="6053"/>
                    </a:moveTo>
                    <a:cubicBezTo>
                      <a:pt x="5137" y="6043"/>
                      <a:pt x="5286" y="6074"/>
                      <a:pt x="5317" y="6131"/>
                    </a:cubicBezTo>
                    <a:cubicBezTo>
                      <a:pt x="5456" y="6389"/>
                      <a:pt x="5454" y="6740"/>
                      <a:pt x="5551" y="7133"/>
                    </a:cubicBezTo>
                    <a:cubicBezTo>
                      <a:pt x="5704" y="7752"/>
                      <a:pt x="5968" y="8369"/>
                      <a:pt x="5898" y="8735"/>
                    </a:cubicBezTo>
                    <a:cubicBezTo>
                      <a:pt x="5870" y="8918"/>
                      <a:pt x="5912" y="9091"/>
                      <a:pt x="5898" y="9107"/>
                    </a:cubicBezTo>
                    <a:cubicBezTo>
                      <a:pt x="5898" y="9107"/>
                      <a:pt x="5413" y="9295"/>
                      <a:pt x="5205" y="9322"/>
                    </a:cubicBezTo>
                    <a:cubicBezTo>
                      <a:pt x="4899" y="9355"/>
                      <a:pt x="4593" y="9462"/>
                      <a:pt x="4537" y="9430"/>
                    </a:cubicBezTo>
                    <a:cubicBezTo>
                      <a:pt x="4149" y="9150"/>
                      <a:pt x="3152" y="7622"/>
                      <a:pt x="3042" y="7385"/>
                    </a:cubicBezTo>
                    <a:cubicBezTo>
                      <a:pt x="3097" y="7251"/>
                      <a:pt x="3139" y="7062"/>
                      <a:pt x="3167" y="6965"/>
                    </a:cubicBezTo>
                    <a:cubicBezTo>
                      <a:pt x="3181" y="6922"/>
                      <a:pt x="3206" y="6884"/>
                      <a:pt x="3276" y="6852"/>
                    </a:cubicBezTo>
                    <a:cubicBezTo>
                      <a:pt x="3539" y="6701"/>
                      <a:pt x="4330" y="6260"/>
                      <a:pt x="4871" y="6077"/>
                    </a:cubicBezTo>
                    <a:cubicBezTo>
                      <a:pt x="4909" y="6063"/>
                      <a:pt x="4955" y="6057"/>
                      <a:pt x="5001" y="6053"/>
                    </a:cubicBezTo>
                    <a:close/>
                  </a:path>
                </a:pathLst>
              </a:custGeom>
              <a:solidFill>
                <a:srgbClr val="006C00"/>
              </a:solidFill>
              <a:ln w="12700" cap="flat">
                <a:noFill/>
                <a:miter lim="400000"/>
              </a:ln>
              <a:effectLst/>
            </p:spPr>
            <p:txBody>
              <a:bodyPr wrap="square" lIns="50800" tIns="50800" rIns="50800" bIns="50800" numCol="1" anchor="ctr">
                <a:noAutofit/>
              </a:bodyPr>
              <a:lstStyle/>
              <a:p>
                <a:pPr defTabSz="1130300">
                  <a:defRPr sz="3200">
                    <a:solidFill>
                      <a:srgbClr val="FFFFFF"/>
                    </a:solidFill>
                    <a:latin typeface="Avenir Next Regular"/>
                    <a:ea typeface="Avenir Next Regular"/>
                    <a:cs typeface="Avenir Next Regular"/>
                    <a:sym typeface="Avenir Next Regular"/>
                  </a:defRPr>
                </a:pPr>
              </a:p>
            </p:txBody>
          </p:sp>
        </p:grpSp>
        <p:sp>
          <p:nvSpPr>
            <p:cNvPr id="661" name="Gewählte Vertreter der Grundschulen"/>
            <p:cNvSpPr txBox="1"/>
            <p:nvPr/>
          </p:nvSpPr>
          <p:spPr>
            <a:xfrm>
              <a:off x="-1" y="0"/>
              <a:ext cx="3478684" cy="32451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a:solidFill>
                    <a:srgbClr val="FFFFFF"/>
                  </a:solidFill>
                </a:defRPr>
              </a:lvl1pPr>
            </a:lstStyle>
            <a:p>
              <a:pPr/>
              <a:r>
                <a:t>Gewählte Vertreter der Grundschulen</a:t>
              </a:r>
            </a:p>
          </p:txBody>
        </p:sp>
      </p:grpSp>
      <p:grpSp>
        <p:nvGrpSpPr>
          <p:cNvPr id="674" name="Gruppieren"/>
          <p:cNvGrpSpPr/>
          <p:nvPr/>
        </p:nvGrpSpPr>
        <p:grpSpPr>
          <a:xfrm>
            <a:off x="9675419" y="2606745"/>
            <a:ext cx="3083902" cy="1633761"/>
            <a:chOff x="0" y="276555"/>
            <a:chExt cx="3083900" cy="1633759"/>
          </a:xfrm>
        </p:grpSpPr>
        <p:sp>
          <p:nvSpPr>
            <p:cNvPr id="663" name="Abgerundetes Rechteck"/>
            <p:cNvSpPr/>
            <p:nvPr/>
          </p:nvSpPr>
          <p:spPr>
            <a:xfrm>
              <a:off x="0" y="527879"/>
              <a:ext cx="3083901" cy="1382436"/>
            </a:xfrm>
            <a:prstGeom prst="roundRect">
              <a:avLst>
                <a:gd name="adj" fmla="val 31822"/>
              </a:avLst>
            </a:prstGeom>
            <a:noFill/>
            <a:ln w="38100" cap="flat">
              <a:solidFill>
                <a:schemeClr val="accent3">
                  <a:hueOff val="914338"/>
                  <a:satOff val="31515"/>
                  <a:lumOff val="-30790"/>
                </a:schemeClr>
              </a:solidFill>
              <a:prstDash val="solid"/>
              <a:miter lim="400000"/>
            </a:ln>
            <a:effectLst/>
          </p:spPr>
          <p:txBody>
            <a:bodyPr wrap="square" lIns="50800" tIns="50800" rIns="50800" bIns="50800" numCol="1" anchor="ctr">
              <a:noAutofit/>
            </a:bodyPr>
            <a:lstStyle/>
            <a:p>
              <a:pPr defTabSz="584200">
                <a:defRPr sz="2200">
                  <a:solidFill>
                    <a:srgbClr val="FFFFFF"/>
                  </a:solidFill>
                  <a:latin typeface="Helvetica Neue Medium"/>
                  <a:ea typeface="Helvetica Neue Medium"/>
                  <a:cs typeface="Helvetica Neue Medium"/>
                  <a:sym typeface="Helvetica Neue Medium"/>
                </a:defRPr>
              </a:pPr>
            </a:p>
          </p:txBody>
        </p:sp>
        <p:grpSp>
          <p:nvGrpSpPr>
            <p:cNvPr id="666" name="Gruppieren"/>
            <p:cNvGrpSpPr/>
            <p:nvPr/>
          </p:nvGrpSpPr>
          <p:grpSpPr>
            <a:xfrm>
              <a:off x="431207" y="770152"/>
              <a:ext cx="717706" cy="897891"/>
              <a:chOff x="0" y="0"/>
              <a:chExt cx="717704" cy="897890"/>
            </a:xfrm>
          </p:grpSpPr>
          <p:sp>
            <p:nvSpPr>
              <p:cNvPr id="664" name="Frau"/>
              <p:cNvSpPr/>
              <p:nvPr/>
            </p:nvSpPr>
            <p:spPr>
              <a:xfrm>
                <a:off x="0" y="0"/>
                <a:ext cx="358669" cy="897891"/>
              </a:xfrm>
              <a:custGeom>
                <a:avLst/>
                <a:gdLst/>
                <a:ahLst/>
                <a:cxnLst>
                  <a:cxn ang="0">
                    <a:pos x="wd2" y="hd2"/>
                  </a:cxn>
                  <a:cxn ang="5400000">
                    <a:pos x="wd2" y="hd2"/>
                  </a:cxn>
                  <a:cxn ang="10800000">
                    <a:pos x="wd2" y="hd2"/>
                  </a:cxn>
                  <a:cxn ang="16200000">
                    <a:pos x="wd2" y="hd2"/>
                  </a:cxn>
                </a:cxnLst>
                <a:rect l="0" t="0" r="r" b="b"/>
                <a:pathLst>
                  <a:path w="21387" h="21451" fill="norm" stroke="1" extrusionOk="0">
                    <a:moveTo>
                      <a:pt x="10767" y="3"/>
                    </a:moveTo>
                    <a:cubicBezTo>
                      <a:pt x="10163" y="-15"/>
                      <a:pt x="9173" y="50"/>
                      <a:pt x="8379" y="485"/>
                    </a:cubicBezTo>
                    <a:cubicBezTo>
                      <a:pt x="7869" y="770"/>
                      <a:pt x="7992" y="989"/>
                      <a:pt x="7147" y="1709"/>
                    </a:cubicBezTo>
                    <a:cubicBezTo>
                      <a:pt x="6047" y="2649"/>
                      <a:pt x="7909" y="2821"/>
                      <a:pt x="6636" y="3320"/>
                    </a:cubicBezTo>
                    <a:cubicBezTo>
                      <a:pt x="6113" y="3525"/>
                      <a:pt x="6502" y="3869"/>
                      <a:pt x="6502" y="3869"/>
                    </a:cubicBezTo>
                    <a:cubicBezTo>
                      <a:pt x="6394" y="3885"/>
                      <a:pt x="6207" y="3880"/>
                      <a:pt x="6099" y="3896"/>
                    </a:cubicBezTo>
                    <a:cubicBezTo>
                      <a:pt x="5550" y="3950"/>
                      <a:pt x="4864" y="4024"/>
                      <a:pt x="4314" y="4395"/>
                    </a:cubicBezTo>
                    <a:cubicBezTo>
                      <a:pt x="3537" y="4916"/>
                      <a:pt x="1662" y="6006"/>
                      <a:pt x="254" y="6893"/>
                    </a:cubicBezTo>
                    <a:cubicBezTo>
                      <a:pt x="241" y="6904"/>
                      <a:pt x="226" y="6914"/>
                      <a:pt x="212" y="6920"/>
                    </a:cubicBezTo>
                    <a:cubicBezTo>
                      <a:pt x="186" y="6941"/>
                      <a:pt x="160" y="6962"/>
                      <a:pt x="133" y="6978"/>
                    </a:cubicBezTo>
                    <a:cubicBezTo>
                      <a:pt x="-28" y="7113"/>
                      <a:pt x="-54" y="7253"/>
                      <a:pt x="120" y="7398"/>
                    </a:cubicBezTo>
                    <a:cubicBezTo>
                      <a:pt x="402" y="7629"/>
                      <a:pt x="494" y="7843"/>
                      <a:pt x="883" y="8241"/>
                    </a:cubicBezTo>
                    <a:cubicBezTo>
                      <a:pt x="1258" y="8633"/>
                      <a:pt x="2132" y="9064"/>
                      <a:pt x="2789" y="9483"/>
                    </a:cubicBezTo>
                    <a:cubicBezTo>
                      <a:pt x="2950" y="9591"/>
                      <a:pt x="2935" y="9681"/>
                      <a:pt x="3351" y="9923"/>
                    </a:cubicBezTo>
                    <a:cubicBezTo>
                      <a:pt x="3579" y="10057"/>
                      <a:pt x="3967" y="10040"/>
                      <a:pt x="3820" y="10040"/>
                    </a:cubicBezTo>
                    <a:cubicBezTo>
                      <a:pt x="4182" y="10051"/>
                      <a:pt x="4546" y="10004"/>
                      <a:pt x="4532" y="10025"/>
                    </a:cubicBezTo>
                    <a:cubicBezTo>
                      <a:pt x="4331" y="10627"/>
                      <a:pt x="4437" y="11347"/>
                      <a:pt x="4692" y="12094"/>
                    </a:cubicBezTo>
                    <a:cubicBezTo>
                      <a:pt x="4839" y="12561"/>
                      <a:pt x="6473" y="15069"/>
                      <a:pt x="6527" y="15493"/>
                    </a:cubicBezTo>
                    <a:cubicBezTo>
                      <a:pt x="6688" y="17357"/>
                      <a:pt x="7279" y="18781"/>
                      <a:pt x="7641" y="19603"/>
                    </a:cubicBezTo>
                    <a:cubicBezTo>
                      <a:pt x="7668" y="19651"/>
                      <a:pt x="7723" y="19673"/>
                      <a:pt x="7763" y="19673"/>
                    </a:cubicBezTo>
                    <a:cubicBezTo>
                      <a:pt x="7790" y="19673"/>
                      <a:pt x="7857" y="19684"/>
                      <a:pt x="7951" y="19700"/>
                    </a:cubicBezTo>
                    <a:cubicBezTo>
                      <a:pt x="7965" y="20098"/>
                      <a:pt x="8258" y="20001"/>
                      <a:pt x="7775" y="20313"/>
                    </a:cubicBezTo>
                    <a:cubicBezTo>
                      <a:pt x="7494" y="20495"/>
                      <a:pt x="6838" y="20688"/>
                      <a:pt x="6891" y="21026"/>
                    </a:cubicBezTo>
                    <a:cubicBezTo>
                      <a:pt x="6905" y="21150"/>
                      <a:pt x="6973" y="21215"/>
                      <a:pt x="7214" y="21307"/>
                    </a:cubicBezTo>
                    <a:cubicBezTo>
                      <a:pt x="7536" y="21419"/>
                      <a:pt x="8649" y="21585"/>
                      <a:pt x="9694" y="21268"/>
                    </a:cubicBezTo>
                    <a:cubicBezTo>
                      <a:pt x="10231" y="21107"/>
                      <a:pt x="9893" y="20801"/>
                      <a:pt x="10000" y="20672"/>
                    </a:cubicBezTo>
                    <a:cubicBezTo>
                      <a:pt x="10148" y="20511"/>
                      <a:pt x="10348" y="20420"/>
                      <a:pt x="10214" y="20027"/>
                    </a:cubicBezTo>
                    <a:cubicBezTo>
                      <a:pt x="10187" y="19947"/>
                      <a:pt x="10096" y="19803"/>
                      <a:pt x="10042" y="19690"/>
                    </a:cubicBezTo>
                    <a:cubicBezTo>
                      <a:pt x="10176" y="19669"/>
                      <a:pt x="10281" y="19642"/>
                      <a:pt x="10281" y="19609"/>
                    </a:cubicBezTo>
                    <a:cubicBezTo>
                      <a:pt x="10294" y="19174"/>
                      <a:pt x="10309" y="18942"/>
                      <a:pt x="10268" y="18287"/>
                    </a:cubicBezTo>
                    <a:cubicBezTo>
                      <a:pt x="10228" y="17798"/>
                      <a:pt x="10243" y="17454"/>
                      <a:pt x="10176" y="16944"/>
                    </a:cubicBezTo>
                    <a:cubicBezTo>
                      <a:pt x="10109" y="16390"/>
                      <a:pt x="10015" y="16449"/>
                      <a:pt x="9908" y="15896"/>
                    </a:cubicBezTo>
                    <a:cubicBezTo>
                      <a:pt x="9868" y="15660"/>
                      <a:pt x="9825" y="15434"/>
                      <a:pt x="9879" y="15193"/>
                    </a:cubicBezTo>
                    <a:cubicBezTo>
                      <a:pt x="9892" y="15101"/>
                      <a:pt x="9987" y="14456"/>
                      <a:pt x="10000" y="14365"/>
                    </a:cubicBezTo>
                    <a:cubicBezTo>
                      <a:pt x="10027" y="13312"/>
                      <a:pt x="10097" y="12899"/>
                      <a:pt x="10231" y="11852"/>
                    </a:cubicBezTo>
                    <a:cubicBezTo>
                      <a:pt x="10257" y="11766"/>
                      <a:pt x="10376" y="11717"/>
                      <a:pt x="10469" y="11803"/>
                    </a:cubicBezTo>
                    <a:cubicBezTo>
                      <a:pt x="11207" y="12464"/>
                      <a:pt x="11555" y="12812"/>
                      <a:pt x="12145" y="13452"/>
                    </a:cubicBezTo>
                    <a:cubicBezTo>
                      <a:pt x="12615" y="13962"/>
                      <a:pt x="13770" y="15290"/>
                      <a:pt x="13851" y="15532"/>
                    </a:cubicBezTo>
                    <a:cubicBezTo>
                      <a:pt x="13985" y="15978"/>
                      <a:pt x="14184" y="16417"/>
                      <a:pt x="14345" y="16965"/>
                    </a:cubicBezTo>
                    <a:cubicBezTo>
                      <a:pt x="14640" y="17948"/>
                      <a:pt x="15661" y="19270"/>
                      <a:pt x="15795" y="19517"/>
                    </a:cubicBezTo>
                    <a:cubicBezTo>
                      <a:pt x="15822" y="19565"/>
                      <a:pt x="15834" y="19592"/>
                      <a:pt x="15874" y="19630"/>
                    </a:cubicBezTo>
                    <a:cubicBezTo>
                      <a:pt x="15888" y="19640"/>
                      <a:pt x="16007" y="19658"/>
                      <a:pt x="16168" y="19663"/>
                    </a:cubicBezTo>
                    <a:cubicBezTo>
                      <a:pt x="16221" y="19851"/>
                      <a:pt x="16234" y="20173"/>
                      <a:pt x="15912" y="20420"/>
                    </a:cubicBezTo>
                    <a:cubicBezTo>
                      <a:pt x="15631" y="20641"/>
                      <a:pt x="16113" y="20946"/>
                      <a:pt x="16113" y="20946"/>
                    </a:cubicBezTo>
                    <a:cubicBezTo>
                      <a:pt x="16408" y="21042"/>
                      <a:pt x="16743" y="21091"/>
                      <a:pt x="17186" y="21080"/>
                    </a:cubicBezTo>
                    <a:cubicBezTo>
                      <a:pt x="17615" y="21075"/>
                      <a:pt x="17884" y="21161"/>
                      <a:pt x="17978" y="21187"/>
                    </a:cubicBezTo>
                    <a:cubicBezTo>
                      <a:pt x="18031" y="21204"/>
                      <a:pt x="18057" y="21209"/>
                      <a:pt x="18057" y="21209"/>
                    </a:cubicBezTo>
                    <a:cubicBezTo>
                      <a:pt x="18057" y="21209"/>
                      <a:pt x="19373" y="21440"/>
                      <a:pt x="20848" y="21344"/>
                    </a:cubicBezTo>
                    <a:cubicBezTo>
                      <a:pt x="21478" y="21317"/>
                      <a:pt x="21546" y="21161"/>
                      <a:pt x="21104" y="20946"/>
                    </a:cubicBezTo>
                    <a:cubicBezTo>
                      <a:pt x="20447" y="20618"/>
                      <a:pt x="19682" y="20571"/>
                      <a:pt x="19361" y="20367"/>
                    </a:cubicBezTo>
                    <a:cubicBezTo>
                      <a:pt x="18771" y="19991"/>
                      <a:pt x="18409" y="19910"/>
                      <a:pt x="18288" y="19620"/>
                    </a:cubicBezTo>
                    <a:cubicBezTo>
                      <a:pt x="18449" y="19598"/>
                      <a:pt x="18543" y="19583"/>
                      <a:pt x="18543" y="19583"/>
                    </a:cubicBezTo>
                    <a:cubicBezTo>
                      <a:pt x="18543" y="19583"/>
                      <a:pt x="18461" y="19087"/>
                      <a:pt x="18368" y="18765"/>
                    </a:cubicBezTo>
                    <a:cubicBezTo>
                      <a:pt x="18126" y="17922"/>
                      <a:pt x="18046" y="17332"/>
                      <a:pt x="17965" y="16870"/>
                    </a:cubicBezTo>
                    <a:cubicBezTo>
                      <a:pt x="17831" y="16053"/>
                      <a:pt x="17360" y="15671"/>
                      <a:pt x="17253" y="15402"/>
                    </a:cubicBezTo>
                    <a:cubicBezTo>
                      <a:pt x="16851" y="14452"/>
                      <a:pt x="16690" y="14372"/>
                      <a:pt x="16449" y="13378"/>
                    </a:cubicBezTo>
                    <a:cubicBezTo>
                      <a:pt x="16408" y="13195"/>
                      <a:pt x="16221" y="11911"/>
                      <a:pt x="15912" y="11159"/>
                    </a:cubicBezTo>
                    <a:cubicBezTo>
                      <a:pt x="15738" y="10734"/>
                      <a:pt x="15405" y="10370"/>
                      <a:pt x="15137" y="9967"/>
                    </a:cubicBezTo>
                    <a:cubicBezTo>
                      <a:pt x="15218" y="10096"/>
                      <a:pt x="15269" y="9913"/>
                      <a:pt x="15564" y="9886"/>
                    </a:cubicBezTo>
                    <a:cubicBezTo>
                      <a:pt x="16208" y="9832"/>
                      <a:pt x="16476" y="9686"/>
                      <a:pt x="16838" y="9498"/>
                    </a:cubicBezTo>
                    <a:cubicBezTo>
                      <a:pt x="17723" y="9020"/>
                      <a:pt x="20312" y="7812"/>
                      <a:pt x="20714" y="7469"/>
                    </a:cubicBezTo>
                    <a:cubicBezTo>
                      <a:pt x="20888" y="7318"/>
                      <a:pt x="21195" y="7000"/>
                      <a:pt x="21208" y="6839"/>
                    </a:cubicBezTo>
                    <a:cubicBezTo>
                      <a:pt x="21222" y="6646"/>
                      <a:pt x="20727" y="6421"/>
                      <a:pt x="20580" y="6292"/>
                    </a:cubicBezTo>
                    <a:cubicBezTo>
                      <a:pt x="20379" y="6120"/>
                      <a:pt x="19881" y="5825"/>
                      <a:pt x="19599" y="5669"/>
                    </a:cubicBezTo>
                    <a:cubicBezTo>
                      <a:pt x="18889" y="5277"/>
                      <a:pt x="18528" y="5179"/>
                      <a:pt x="17496" y="4690"/>
                    </a:cubicBezTo>
                    <a:cubicBezTo>
                      <a:pt x="17335" y="4615"/>
                      <a:pt x="16586" y="4008"/>
                      <a:pt x="15862" y="3884"/>
                    </a:cubicBezTo>
                    <a:cubicBezTo>
                      <a:pt x="15192" y="3766"/>
                      <a:pt x="13968" y="3767"/>
                      <a:pt x="13968" y="3767"/>
                    </a:cubicBezTo>
                    <a:cubicBezTo>
                      <a:pt x="14116" y="3536"/>
                      <a:pt x="13620" y="3418"/>
                      <a:pt x="13620" y="3149"/>
                    </a:cubicBezTo>
                    <a:cubicBezTo>
                      <a:pt x="13620" y="2607"/>
                      <a:pt x="15057" y="2853"/>
                      <a:pt x="13729" y="1365"/>
                    </a:cubicBezTo>
                    <a:cubicBezTo>
                      <a:pt x="13595" y="1220"/>
                      <a:pt x="13324" y="554"/>
                      <a:pt x="12426" y="334"/>
                    </a:cubicBezTo>
                    <a:cubicBezTo>
                      <a:pt x="12305" y="302"/>
                      <a:pt x="12051" y="279"/>
                      <a:pt x="11957" y="236"/>
                    </a:cubicBezTo>
                    <a:cubicBezTo>
                      <a:pt x="11796" y="172"/>
                      <a:pt x="11555" y="87"/>
                      <a:pt x="11219" y="38"/>
                    </a:cubicBezTo>
                    <a:cubicBezTo>
                      <a:pt x="11126" y="25"/>
                      <a:pt x="10968" y="9"/>
                      <a:pt x="10767" y="3"/>
                    </a:cubicBezTo>
                    <a:close/>
                    <a:moveTo>
                      <a:pt x="15514" y="5645"/>
                    </a:moveTo>
                    <a:cubicBezTo>
                      <a:pt x="15647" y="5640"/>
                      <a:pt x="15796" y="5665"/>
                      <a:pt x="15967" y="5723"/>
                    </a:cubicBezTo>
                    <a:cubicBezTo>
                      <a:pt x="16731" y="5981"/>
                      <a:pt x="18812" y="6904"/>
                      <a:pt x="18812" y="7022"/>
                    </a:cubicBezTo>
                    <a:cubicBezTo>
                      <a:pt x="18812" y="7113"/>
                      <a:pt x="18490" y="7365"/>
                      <a:pt x="17806" y="7838"/>
                    </a:cubicBezTo>
                    <a:cubicBezTo>
                      <a:pt x="17350" y="8155"/>
                      <a:pt x="16894" y="8365"/>
                      <a:pt x="16264" y="8763"/>
                    </a:cubicBezTo>
                    <a:cubicBezTo>
                      <a:pt x="16224" y="8790"/>
                      <a:pt x="15967" y="8972"/>
                      <a:pt x="15686" y="8961"/>
                    </a:cubicBezTo>
                    <a:cubicBezTo>
                      <a:pt x="15686" y="8961"/>
                      <a:pt x="15299" y="8919"/>
                      <a:pt x="14923" y="8817"/>
                    </a:cubicBezTo>
                    <a:cubicBezTo>
                      <a:pt x="14575" y="8720"/>
                      <a:pt x="14186" y="8736"/>
                      <a:pt x="14186" y="8758"/>
                    </a:cubicBezTo>
                    <a:cubicBezTo>
                      <a:pt x="14186" y="8763"/>
                      <a:pt x="13824" y="8521"/>
                      <a:pt x="13851" y="8021"/>
                    </a:cubicBezTo>
                    <a:cubicBezTo>
                      <a:pt x="13891" y="7054"/>
                      <a:pt x="14277" y="6722"/>
                      <a:pt x="14559" y="6340"/>
                    </a:cubicBezTo>
                    <a:cubicBezTo>
                      <a:pt x="14861" y="5938"/>
                      <a:pt x="15116" y="5661"/>
                      <a:pt x="15514" y="5645"/>
                    </a:cubicBezTo>
                    <a:close/>
                    <a:moveTo>
                      <a:pt x="5395" y="5887"/>
                    </a:moveTo>
                    <a:cubicBezTo>
                      <a:pt x="5545" y="5876"/>
                      <a:pt x="5689" y="5902"/>
                      <a:pt x="5722" y="6028"/>
                    </a:cubicBezTo>
                    <a:cubicBezTo>
                      <a:pt x="5749" y="6120"/>
                      <a:pt x="5832" y="6280"/>
                      <a:pt x="5886" y="6414"/>
                    </a:cubicBezTo>
                    <a:cubicBezTo>
                      <a:pt x="6060" y="6844"/>
                      <a:pt x="6366" y="6931"/>
                      <a:pt x="6393" y="7210"/>
                    </a:cubicBezTo>
                    <a:cubicBezTo>
                      <a:pt x="6527" y="8430"/>
                      <a:pt x="5806" y="8382"/>
                      <a:pt x="5404" y="8919"/>
                    </a:cubicBezTo>
                    <a:cubicBezTo>
                      <a:pt x="5337" y="8903"/>
                      <a:pt x="4707" y="8988"/>
                      <a:pt x="4130" y="9095"/>
                    </a:cubicBezTo>
                    <a:cubicBezTo>
                      <a:pt x="3419" y="8778"/>
                      <a:pt x="3068" y="7651"/>
                      <a:pt x="2559" y="7281"/>
                    </a:cubicBezTo>
                    <a:cubicBezTo>
                      <a:pt x="2291" y="7082"/>
                      <a:pt x="3164" y="6834"/>
                      <a:pt x="3807" y="6544"/>
                    </a:cubicBezTo>
                    <a:cubicBezTo>
                      <a:pt x="4304" y="6323"/>
                      <a:pt x="4516" y="6228"/>
                      <a:pt x="5052" y="5964"/>
                    </a:cubicBezTo>
                    <a:cubicBezTo>
                      <a:pt x="5092" y="5946"/>
                      <a:pt x="5246" y="5898"/>
                      <a:pt x="5395" y="5887"/>
                    </a:cubicBezTo>
                    <a:close/>
                  </a:path>
                </a:pathLst>
              </a:custGeom>
              <a:solidFill>
                <a:srgbClr val="006C00"/>
              </a:solidFill>
              <a:ln w="12700" cap="flat">
                <a:noFill/>
                <a:miter lim="400000"/>
              </a:ln>
              <a:effectLst/>
            </p:spPr>
            <p:txBody>
              <a:bodyPr wrap="square" lIns="50800" tIns="50800" rIns="50800" bIns="50800" numCol="1" anchor="ctr">
                <a:noAutofit/>
              </a:bodyPr>
              <a:lstStyle/>
              <a:p>
                <a:pPr defTabSz="1130300">
                  <a:defRPr sz="3200">
                    <a:solidFill>
                      <a:srgbClr val="FFFFFF"/>
                    </a:solidFill>
                    <a:latin typeface="Avenir Next Regular"/>
                    <a:ea typeface="Avenir Next Regular"/>
                    <a:cs typeface="Avenir Next Regular"/>
                    <a:sym typeface="Avenir Next Regular"/>
                  </a:defRPr>
                </a:pPr>
              </a:p>
            </p:txBody>
          </p:sp>
          <p:sp>
            <p:nvSpPr>
              <p:cNvPr id="665" name="Mann"/>
              <p:cNvSpPr/>
              <p:nvPr/>
            </p:nvSpPr>
            <p:spPr>
              <a:xfrm>
                <a:off x="370061" y="197"/>
                <a:ext cx="347644" cy="897496"/>
              </a:xfrm>
              <a:custGeom>
                <a:avLst/>
                <a:gdLst/>
                <a:ahLst/>
                <a:cxnLst>
                  <a:cxn ang="0">
                    <a:pos x="wd2" y="hd2"/>
                  </a:cxn>
                  <a:cxn ang="5400000">
                    <a:pos x="wd2" y="hd2"/>
                  </a:cxn>
                  <a:cxn ang="10800000">
                    <a:pos x="wd2" y="hd2"/>
                  </a:cxn>
                  <a:cxn ang="16200000">
                    <a:pos x="wd2" y="hd2"/>
                  </a:cxn>
                </a:cxnLst>
                <a:rect l="0" t="0" r="r" b="b"/>
                <a:pathLst>
                  <a:path w="21470" h="21502" fill="norm" stroke="1" extrusionOk="0">
                    <a:moveTo>
                      <a:pt x="10246" y="10"/>
                    </a:moveTo>
                    <a:cubicBezTo>
                      <a:pt x="9651" y="39"/>
                      <a:pt x="9052" y="142"/>
                      <a:pt x="8490" y="331"/>
                    </a:cubicBezTo>
                    <a:cubicBezTo>
                      <a:pt x="7409" y="697"/>
                      <a:pt x="7827" y="1471"/>
                      <a:pt x="7827" y="1471"/>
                    </a:cubicBezTo>
                    <a:cubicBezTo>
                      <a:pt x="7827" y="1471"/>
                      <a:pt x="7467" y="1472"/>
                      <a:pt x="7689" y="1837"/>
                    </a:cubicBezTo>
                    <a:cubicBezTo>
                      <a:pt x="7827" y="2069"/>
                      <a:pt x="7730" y="2122"/>
                      <a:pt x="8174" y="2197"/>
                    </a:cubicBezTo>
                    <a:cubicBezTo>
                      <a:pt x="8285" y="2477"/>
                      <a:pt x="8629" y="2493"/>
                      <a:pt x="8629" y="2983"/>
                    </a:cubicBezTo>
                    <a:cubicBezTo>
                      <a:pt x="8629" y="2988"/>
                      <a:pt x="8355" y="2978"/>
                      <a:pt x="8161" y="3134"/>
                    </a:cubicBezTo>
                    <a:cubicBezTo>
                      <a:pt x="8106" y="3177"/>
                      <a:pt x="8049" y="3322"/>
                      <a:pt x="7827" y="3359"/>
                    </a:cubicBezTo>
                    <a:cubicBezTo>
                      <a:pt x="6842" y="3542"/>
                      <a:pt x="4636" y="3731"/>
                      <a:pt x="4095" y="3941"/>
                    </a:cubicBezTo>
                    <a:cubicBezTo>
                      <a:pt x="3332" y="4237"/>
                      <a:pt x="185" y="6557"/>
                      <a:pt x="185" y="6783"/>
                    </a:cubicBezTo>
                    <a:cubicBezTo>
                      <a:pt x="185" y="7133"/>
                      <a:pt x="112" y="7369"/>
                      <a:pt x="306" y="7546"/>
                    </a:cubicBezTo>
                    <a:cubicBezTo>
                      <a:pt x="1138" y="8300"/>
                      <a:pt x="2140" y="9548"/>
                      <a:pt x="3388" y="10139"/>
                    </a:cubicBezTo>
                    <a:cubicBezTo>
                      <a:pt x="3555" y="10220"/>
                      <a:pt x="3874" y="10313"/>
                      <a:pt x="4290" y="10366"/>
                    </a:cubicBezTo>
                    <a:cubicBezTo>
                      <a:pt x="4706" y="10420"/>
                      <a:pt x="5414" y="10539"/>
                      <a:pt x="5400" y="10636"/>
                    </a:cubicBezTo>
                    <a:cubicBezTo>
                      <a:pt x="5261" y="11507"/>
                      <a:pt x="4984" y="13595"/>
                      <a:pt x="4775" y="14591"/>
                    </a:cubicBezTo>
                    <a:cubicBezTo>
                      <a:pt x="4637" y="15242"/>
                      <a:pt x="4526" y="15984"/>
                      <a:pt x="4429" y="16447"/>
                    </a:cubicBezTo>
                    <a:cubicBezTo>
                      <a:pt x="4262" y="17244"/>
                      <a:pt x="4221" y="18180"/>
                      <a:pt x="3666" y="19165"/>
                    </a:cubicBezTo>
                    <a:cubicBezTo>
                      <a:pt x="3416" y="19617"/>
                      <a:pt x="2972" y="20214"/>
                      <a:pt x="3250" y="20214"/>
                    </a:cubicBezTo>
                    <a:cubicBezTo>
                      <a:pt x="2833" y="20612"/>
                      <a:pt x="1236" y="20827"/>
                      <a:pt x="432" y="20913"/>
                    </a:cubicBezTo>
                    <a:cubicBezTo>
                      <a:pt x="154" y="20940"/>
                      <a:pt x="-25" y="21043"/>
                      <a:pt x="3" y="21156"/>
                    </a:cubicBezTo>
                    <a:lnTo>
                      <a:pt x="29" y="21225"/>
                    </a:lnTo>
                    <a:cubicBezTo>
                      <a:pt x="43" y="21311"/>
                      <a:pt x="324" y="21344"/>
                      <a:pt x="393" y="21344"/>
                    </a:cubicBezTo>
                    <a:cubicBezTo>
                      <a:pt x="837" y="21376"/>
                      <a:pt x="2207" y="21461"/>
                      <a:pt x="3206" y="21305"/>
                    </a:cubicBezTo>
                    <a:cubicBezTo>
                      <a:pt x="4371" y="21128"/>
                      <a:pt x="5857" y="21247"/>
                      <a:pt x="7008" y="21188"/>
                    </a:cubicBezTo>
                    <a:cubicBezTo>
                      <a:pt x="7355" y="21171"/>
                      <a:pt x="7398" y="20692"/>
                      <a:pt x="7259" y="20471"/>
                    </a:cubicBezTo>
                    <a:cubicBezTo>
                      <a:pt x="7218" y="20407"/>
                      <a:pt x="7134" y="20375"/>
                      <a:pt x="7134" y="20375"/>
                    </a:cubicBezTo>
                    <a:lnTo>
                      <a:pt x="7190" y="20412"/>
                    </a:lnTo>
                    <a:cubicBezTo>
                      <a:pt x="7773" y="20434"/>
                      <a:pt x="8367" y="17905"/>
                      <a:pt x="8742" y="15860"/>
                    </a:cubicBezTo>
                    <a:cubicBezTo>
                      <a:pt x="8908" y="14999"/>
                      <a:pt x="10033" y="13116"/>
                      <a:pt x="10394" y="12497"/>
                    </a:cubicBezTo>
                    <a:cubicBezTo>
                      <a:pt x="10421" y="12443"/>
                      <a:pt x="10630" y="12443"/>
                      <a:pt x="10658" y="12497"/>
                    </a:cubicBezTo>
                    <a:cubicBezTo>
                      <a:pt x="10880" y="12987"/>
                      <a:pt x="11168" y="14031"/>
                      <a:pt x="11473" y="14757"/>
                    </a:cubicBezTo>
                    <a:cubicBezTo>
                      <a:pt x="11542" y="14924"/>
                      <a:pt x="11753" y="15564"/>
                      <a:pt x="11781" y="15968"/>
                    </a:cubicBezTo>
                    <a:cubicBezTo>
                      <a:pt x="11892" y="17206"/>
                      <a:pt x="11572" y="19842"/>
                      <a:pt x="12002" y="20175"/>
                    </a:cubicBezTo>
                    <a:cubicBezTo>
                      <a:pt x="12002" y="20175"/>
                      <a:pt x="11906" y="20682"/>
                      <a:pt x="11490" y="21053"/>
                    </a:cubicBezTo>
                    <a:cubicBezTo>
                      <a:pt x="10908" y="21575"/>
                      <a:pt x="13763" y="21580"/>
                      <a:pt x="14568" y="21381"/>
                    </a:cubicBezTo>
                    <a:cubicBezTo>
                      <a:pt x="15608" y="21128"/>
                      <a:pt x="14986" y="20682"/>
                      <a:pt x="15028" y="20488"/>
                    </a:cubicBezTo>
                    <a:cubicBezTo>
                      <a:pt x="15125" y="20316"/>
                      <a:pt x="15333" y="20316"/>
                      <a:pt x="15444" y="19950"/>
                    </a:cubicBezTo>
                    <a:cubicBezTo>
                      <a:pt x="15763" y="18841"/>
                      <a:pt x="15485" y="17442"/>
                      <a:pt x="15513" y="16318"/>
                    </a:cubicBezTo>
                    <a:cubicBezTo>
                      <a:pt x="15527" y="15946"/>
                      <a:pt x="15886" y="15230"/>
                      <a:pt x="15886" y="14229"/>
                    </a:cubicBezTo>
                    <a:cubicBezTo>
                      <a:pt x="15886" y="13223"/>
                      <a:pt x="15888" y="12330"/>
                      <a:pt x="15721" y="11431"/>
                    </a:cubicBezTo>
                    <a:cubicBezTo>
                      <a:pt x="15610" y="10839"/>
                      <a:pt x="16110" y="10802"/>
                      <a:pt x="15652" y="10044"/>
                    </a:cubicBezTo>
                    <a:cubicBezTo>
                      <a:pt x="17247" y="10108"/>
                      <a:pt x="17453" y="10054"/>
                      <a:pt x="17967" y="9801"/>
                    </a:cubicBezTo>
                    <a:cubicBezTo>
                      <a:pt x="19312" y="9123"/>
                      <a:pt x="20798" y="7585"/>
                      <a:pt x="21062" y="7321"/>
                    </a:cubicBezTo>
                    <a:cubicBezTo>
                      <a:pt x="21575" y="7278"/>
                      <a:pt x="21546" y="6846"/>
                      <a:pt x="21296" y="6534"/>
                    </a:cubicBezTo>
                    <a:cubicBezTo>
                      <a:pt x="21226" y="6453"/>
                      <a:pt x="20909" y="6465"/>
                      <a:pt x="20854" y="6384"/>
                    </a:cubicBezTo>
                    <a:cubicBezTo>
                      <a:pt x="20424" y="5755"/>
                      <a:pt x="17691" y="4302"/>
                      <a:pt x="17247" y="3990"/>
                    </a:cubicBezTo>
                    <a:cubicBezTo>
                      <a:pt x="16859" y="3715"/>
                      <a:pt x="14264" y="3516"/>
                      <a:pt x="13376" y="3381"/>
                    </a:cubicBezTo>
                    <a:cubicBezTo>
                      <a:pt x="13237" y="3360"/>
                      <a:pt x="13085" y="3300"/>
                      <a:pt x="13029" y="3247"/>
                    </a:cubicBezTo>
                    <a:cubicBezTo>
                      <a:pt x="13001" y="3225"/>
                      <a:pt x="12988" y="3204"/>
                      <a:pt x="12960" y="3183"/>
                    </a:cubicBezTo>
                    <a:cubicBezTo>
                      <a:pt x="12724" y="2984"/>
                      <a:pt x="12392" y="2989"/>
                      <a:pt x="12392" y="2989"/>
                    </a:cubicBezTo>
                    <a:cubicBezTo>
                      <a:pt x="12350" y="2839"/>
                      <a:pt x="12319" y="2714"/>
                      <a:pt x="12444" y="2628"/>
                    </a:cubicBezTo>
                    <a:cubicBezTo>
                      <a:pt x="12610" y="2504"/>
                      <a:pt x="12750" y="2364"/>
                      <a:pt x="12847" y="2219"/>
                    </a:cubicBezTo>
                    <a:cubicBezTo>
                      <a:pt x="13041" y="2203"/>
                      <a:pt x="13196" y="2213"/>
                      <a:pt x="13376" y="1933"/>
                    </a:cubicBezTo>
                    <a:cubicBezTo>
                      <a:pt x="13445" y="1810"/>
                      <a:pt x="13748" y="1482"/>
                      <a:pt x="13276" y="1471"/>
                    </a:cubicBezTo>
                    <a:cubicBezTo>
                      <a:pt x="13373" y="1245"/>
                      <a:pt x="13679" y="444"/>
                      <a:pt x="12500" y="272"/>
                    </a:cubicBezTo>
                    <a:cubicBezTo>
                      <a:pt x="12154" y="223"/>
                      <a:pt x="12141" y="153"/>
                      <a:pt x="11989" y="126"/>
                    </a:cubicBezTo>
                    <a:cubicBezTo>
                      <a:pt x="11434" y="23"/>
                      <a:pt x="10841" y="-20"/>
                      <a:pt x="10246" y="10"/>
                    </a:cubicBezTo>
                    <a:close/>
                    <a:moveTo>
                      <a:pt x="16042" y="6038"/>
                    </a:moveTo>
                    <a:cubicBezTo>
                      <a:pt x="16175" y="6060"/>
                      <a:pt x="16316" y="6123"/>
                      <a:pt x="16371" y="6147"/>
                    </a:cubicBezTo>
                    <a:cubicBezTo>
                      <a:pt x="17342" y="6567"/>
                      <a:pt x="18104" y="6825"/>
                      <a:pt x="18201" y="6955"/>
                    </a:cubicBezTo>
                    <a:cubicBezTo>
                      <a:pt x="18270" y="7186"/>
                      <a:pt x="18326" y="7449"/>
                      <a:pt x="18326" y="7449"/>
                    </a:cubicBezTo>
                    <a:cubicBezTo>
                      <a:pt x="18326" y="7449"/>
                      <a:pt x="17454" y="9005"/>
                      <a:pt x="17052" y="9124"/>
                    </a:cubicBezTo>
                    <a:cubicBezTo>
                      <a:pt x="16802" y="9205"/>
                      <a:pt x="15790" y="8946"/>
                      <a:pt x="15236" y="8972"/>
                    </a:cubicBezTo>
                    <a:cubicBezTo>
                      <a:pt x="15236" y="8703"/>
                      <a:pt x="15249" y="8450"/>
                      <a:pt x="15305" y="7950"/>
                    </a:cubicBezTo>
                    <a:cubicBezTo>
                      <a:pt x="15374" y="7347"/>
                      <a:pt x="15692" y="6443"/>
                      <a:pt x="15747" y="6174"/>
                    </a:cubicBezTo>
                    <a:cubicBezTo>
                      <a:pt x="15782" y="6034"/>
                      <a:pt x="15908" y="6016"/>
                      <a:pt x="16042" y="6038"/>
                    </a:cubicBezTo>
                    <a:close/>
                    <a:moveTo>
                      <a:pt x="5001" y="6053"/>
                    </a:moveTo>
                    <a:cubicBezTo>
                      <a:pt x="5137" y="6043"/>
                      <a:pt x="5286" y="6074"/>
                      <a:pt x="5317" y="6131"/>
                    </a:cubicBezTo>
                    <a:cubicBezTo>
                      <a:pt x="5456" y="6389"/>
                      <a:pt x="5454" y="6740"/>
                      <a:pt x="5551" y="7133"/>
                    </a:cubicBezTo>
                    <a:cubicBezTo>
                      <a:pt x="5704" y="7752"/>
                      <a:pt x="5968" y="8369"/>
                      <a:pt x="5898" y="8735"/>
                    </a:cubicBezTo>
                    <a:cubicBezTo>
                      <a:pt x="5870" y="8918"/>
                      <a:pt x="5912" y="9091"/>
                      <a:pt x="5898" y="9107"/>
                    </a:cubicBezTo>
                    <a:cubicBezTo>
                      <a:pt x="5898" y="9107"/>
                      <a:pt x="5413" y="9295"/>
                      <a:pt x="5205" y="9322"/>
                    </a:cubicBezTo>
                    <a:cubicBezTo>
                      <a:pt x="4899" y="9355"/>
                      <a:pt x="4593" y="9462"/>
                      <a:pt x="4537" y="9430"/>
                    </a:cubicBezTo>
                    <a:cubicBezTo>
                      <a:pt x="4149" y="9150"/>
                      <a:pt x="3152" y="7622"/>
                      <a:pt x="3042" y="7385"/>
                    </a:cubicBezTo>
                    <a:cubicBezTo>
                      <a:pt x="3097" y="7251"/>
                      <a:pt x="3139" y="7062"/>
                      <a:pt x="3167" y="6965"/>
                    </a:cubicBezTo>
                    <a:cubicBezTo>
                      <a:pt x="3181" y="6922"/>
                      <a:pt x="3206" y="6884"/>
                      <a:pt x="3276" y="6852"/>
                    </a:cubicBezTo>
                    <a:cubicBezTo>
                      <a:pt x="3539" y="6701"/>
                      <a:pt x="4330" y="6260"/>
                      <a:pt x="4871" y="6077"/>
                    </a:cubicBezTo>
                    <a:cubicBezTo>
                      <a:pt x="4909" y="6063"/>
                      <a:pt x="4955" y="6057"/>
                      <a:pt x="5001" y="6053"/>
                    </a:cubicBezTo>
                    <a:close/>
                  </a:path>
                </a:pathLst>
              </a:custGeom>
              <a:solidFill>
                <a:srgbClr val="006C00"/>
              </a:solidFill>
              <a:ln w="12700" cap="flat">
                <a:noFill/>
                <a:miter lim="400000"/>
              </a:ln>
              <a:effectLst/>
            </p:spPr>
            <p:txBody>
              <a:bodyPr wrap="square" lIns="50800" tIns="50800" rIns="50800" bIns="50800" numCol="1" anchor="ctr">
                <a:noAutofit/>
              </a:bodyPr>
              <a:lstStyle/>
              <a:p>
                <a:pPr defTabSz="1130300">
                  <a:defRPr sz="3200">
                    <a:solidFill>
                      <a:srgbClr val="FFFFFF"/>
                    </a:solidFill>
                    <a:latin typeface="Avenir Next Regular"/>
                    <a:ea typeface="Avenir Next Regular"/>
                    <a:cs typeface="Avenir Next Regular"/>
                    <a:sym typeface="Avenir Next Regular"/>
                  </a:defRPr>
                </a:pPr>
              </a:p>
            </p:txBody>
          </p:sp>
        </p:grpSp>
        <p:grpSp>
          <p:nvGrpSpPr>
            <p:cNvPr id="669" name="Gruppieren"/>
            <p:cNvGrpSpPr/>
            <p:nvPr/>
          </p:nvGrpSpPr>
          <p:grpSpPr>
            <a:xfrm>
              <a:off x="1183098" y="770152"/>
              <a:ext cx="717705" cy="897891"/>
              <a:chOff x="0" y="0"/>
              <a:chExt cx="717704" cy="897890"/>
            </a:xfrm>
          </p:grpSpPr>
          <p:sp>
            <p:nvSpPr>
              <p:cNvPr id="667" name="Frau"/>
              <p:cNvSpPr/>
              <p:nvPr/>
            </p:nvSpPr>
            <p:spPr>
              <a:xfrm>
                <a:off x="0" y="0"/>
                <a:ext cx="358669" cy="897891"/>
              </a:xfrm>
              <a:custGeom>
                <a:avLst/>
                <a:gdLst/>
                <a:ahLst/>
                <a:cxnLst>
                  <a:cxn ang="0">
                    <a:pos x="wd2" y="hd2"/>
                  </a:cxn>
                  <a:cxn ang="5400000">
                    <a:pos x="wd2" y="hd2"/>
                  </a:cxn>
                  <a:cxn ang="10800000">
                    <a:pos x="wd2" y="hd2"/>
                  </a:cxn>
                  <a:cxn ang="16200000">
                    <a:pos x="wd2" y="hd2"/>
                  </a:cxn>
                </a:cxnLst>
                <a:rect l="0" t="0" r="r" b="b"/>
                <a:pathLst>
                  <a:path w="21387" h="21451" fill="norm" stroke="1" extrusionOk="0">
                    <a:moveTo>
                      <a:pt x="10767" y="3"/>
                    </a:moveTo>
                    <a:cubicBezTo>
                      <a:pt x="10163" y="-15"/>
                      <a:pt x="9173" y="50"/>
                      <a:pt x="8379" y="485"/>
                    </a:cubicBezTo>
                    <a:cubicBezTo>
                      <a:pt x="7869" y="770"/>
                      <a:pt x="7992" y="989"/>
                      <a:pt x="7147" y="1709"/>
                    </a:cubicBezTo>
                    <a:cubicBezTo>
                      <a:pt x="6047" y="2649"/>
                      <a:pt x="7909" y="2821"/>
                      <a:pt x="6636" y="3320"/>
                    </a:cubicBezTo>
                    <a:cubicBezTo>
                      <a:pt x="6113" y="3525"/>
                      <a:pt x="6502" y="3869"/>
                      <a:pt x="6502" y="3869"/>
                    </a:cubicBezTo>
                    <a:cubicBezTo>
                      <a:pt x="6394" y="3885"/>
                      <a:pt x="6207" y="3880"/>
                      <a:pt x="6099" y="3896"/>
                    </a:cubicBezTo>
                    <a:cubicBezTo>
                      <a:pt x="5550" y="3950"/>
                      <a:pt x="4864" y="4024"/>
                      <a:pt x="4314" y="4395"/>
                    </a:cubicBezTo>
                    <a:cubicBezTo>
                      <a:pt x="3537" y="4916"/>
                      <a:pt x="1662" y="6006"/>
                      <a:pt x="254" y="6893"/>
                    </a:cubicBezTo>
                    <a:cubicBezTo>
                      <a:pt x="241" y="6904"/>
                      <a:pt x="226" y="6914"/>
                      <a:pt x="212" y="6920"/>
                    </a:cubicBezTo>
                    <a:cubicBezTo>
                      <a:pt x="186" y="6941"/>
                      <a:pt x="160" y="6962"/>
                      <a:pt x="133" y="6978"/>
                    </a:cubicBezTo>
                    <a:cubicBezTo>
                      <a:pt x="-28" y="7113"/>
                      <a:pt x="-54" y="7253"/>
                      <a:pt x="120" y="7398"/>
                    </a:cubicBezTo>
                    <a:cubicBezTo>
                      <a:pt x="402" y="7629"/>
                      <a:pt x="494" y="7843"/>
                      <a:pt x="883" y="8241"/>
                    </a:cubicBezTo>
                    <a:cubicBezTo>
                      <a:pt x="1258" y="8633"/>
                      <a:pt x="2132" y="9064"/>
                      <a:pt x="2789" y="9483"/>
                    </a:cubicBezTo>
                    <a:cubicBezTo>
                      <a:pt x="2950" y="9591"/>
                      <a:pt x="2935" y="9681"/>
                      <a:pt x="3351" y="9923"/>
                    </a:cubicBezTo>
                    <a:cubicBezTo>
                      <a:pt x="3579" y="10057"/>
                      <a:pt x="3967" y="10040"/>
                      <a:pt x="3820" y="10040"/>
                    </a:cubicBezTo>
                    <a:cubicBezTo>
                      <a:pt x="4182" y="10051"/>
                      <a:pt x="4546" y="10004"/>
                      <a:pt x="4532" y="10025"/>
                    </a:cubicBezTo>
                    <a:cubicBezTo>
                      <a:pt x="4331" y="10627"/>
                      <a:pt x="4437" y="11347"/>
                      <a:pt x="4692" y="12094"/>
                    </a:cubicBezTo>
                    <a:cubicBezTo>
                      <a:pt x="4839" y="12561"/>
                      <a:pt x="6473" y="15069"/>
                      <a:pt x="6527" y="15493"/>
                    </a:cubicBezTo>
                    <a:cubicBezTo>
                      <a:pt x="6688" y="17357"/>
                      <a:pt x="7279" y="18781"/>
                      <a:pt x="7641" y="19603"/>
                    </a:cubicBezTo>
                    <a:cubicBezTo>
                      <a:pt x="7668" y="19651"/>
                      <a:pt x="7723" y="19673"/>
                      <a:pt x="7763" y="19673"/>
                    </a:cubicBezTo>
                    <a:cubicBezTo>
                      <a:pt x="7790" y="19673"/>
                      <a:pt x="7857" y="19684"/>
                      <a:pt x="7951" y="19700"/>
                    </a:cubicBezTo>
                    <a:cubicBezTo>
                      <a:pt x="7965" y="20098"/>
                      <a:pt x="8258" y="20001"/>
                      <a:pt x="7775" y="20313"/>
                    </a:cubicBezTo>
                    <a:cubicBezTo>
                      <a:pt x="7494" y="20495"/>
                      <a:pt x="6838" y="20688"/>
                      <a:pt x="6891" y="21026"/>
                    </a:cubicBezTo>
                    <a:cubicBezTo>
                      <a:pt x="6905" y="21150"/>
                      <a:pt x="6973" y="21215"/>
                      <a:pt x="7214" y="21307"/>
                    </a:cubicBezTo>
                    <a:cubicBezTo>
                      <a:pt x="7536" y="21419"/>
                      <a:pt x="8649" y="21585"/>
                      <a:pt x="9694" y="21268"/>
                    </a:cubicBezTo>
                    <a:cubicBezTo>
                      <a:pt x="10231" y="21107"/>
                      <a:pt x="9893" y="20801"/>
                      <a:pt x="10000" y="20672"/>
                    </a:cubicBezTo>
                    <a:cubicBezTo>
                      <a:pt x="10148" y="20511"/>
                      <a:pt x="10348" y="20420"/>
                      <a:pt x="10214" y="20027"/>
                    </a:cubicBezTo>
                    <a:cubicBezTo>
                      <a:pt x="10187" y="19947"/>
                      <a:pt x="10096" y="19803"/>
                      <a:pt x="10042" y="19690"/>
                    </a:cubicBezTo>
                    <a:cubicBezTo>
                      <a:pt x="10176" y="19669"/>
                      <a:pt x="10281" y="19642"/>
                      <a:pt x="10281" y="19609"/>
                    </a:cubicBezTo>
                    <a:cubicBezTo>
                      <a:pt x="10294" y="19174"/>
                      <a:pt x="10309" y="18942"/>
                      <a:pt x="10268" y="18287"/>
                    </a:cubicBezTo>
                    <a:cubicBezTo>
                      <a:pt x="10228" y="17798"/>
                      <a:pt x="10243" y="17454"/>
                      <a:pt x="10176" y="16944"/>
                    </a:cubicBezTo>
                    <a:cubicBezTo>
                      <a:pt x="10109" y="16390"/>
                      <a:pt x="10015" y="16449"/>
                      <a:pt x="9908" y="15896"/>
                    </a:cubicBezTo>
                    <a:cubicBezTo>
                      <a:pt x="9868" y="15660"/>
                      <a:pt x="9825" y="15434"/>
                      <a:pt x="9879" y="15193"/>
                    </a:cubicBezTo>
                    <a:cubicBezTo>
                      <a:pt x="9892" y="15101"/>
                      <a:pt x="9987" y="14456"/>
                      <a:pt x="10000" y="14365"/>
                    </a:cubicBezTo>
                    <a:cubicBezTo>
                      <a:pt x="10027" y="13312"/>
                      <a:pt x="10097" y="12899"/>
                      <a:pt x="10231" y="11852"/>
                    </a:cubicBezTo>
                    <a:cubicBezTo>
                      <a:pt x="10257" y="11766"/>
                      <a:pt x="10376" y="11717"/>
                      <a:pt x="10469" y="11803"/>
                    </a:cubicBezTo>
                    <a:cubicBezTo>
                      <a:pt x="11207" y="12464"/>
                      <a:pt x="11555" y="12812"/>
                      <a:pt x="12145" y="13452"/>
                    </a:cubicBezTo>
                    <a:cubicBezTo>
                      <a:pt x="12615" y="13962"/>
                      <a:pt x="13770" y="15290"/>
                      <a:pt x="13851" y="15532"/>
                    </a:cubicBezTo>
                    <a:cubicBezTo>
                      <a:pt x="13985" y="15978"/>
                      <a:pt x="14184" y="16417"/>
                      <a:pt x="14345" y="16965"/>
                    </a:cubicBezTo>
                    <a:cubicBezTo>
                      <a:pt x="14640" y="17948"/>
                      <a:pt x="15661" y="19270"/>
                      <a:pt x="15795" y="19517"/>
                    </a:cubicBezTo>
                    <a:cubicBezTo>
                      <a:pt x="15822" y="19565"/>
                      <a:pt x="15834" y="19592"/>
                      <a:pt x="15874" y="19630"/>
                    </a:cubicBezTo>
                    <a:cubicBezTo>
                      <a:pt x="15888" y="19640"/>
                      <a:pt x="16007" y="19658"/>
                      <a:pt x="16168" y="19663"/>
                    </a:cubicBezTo>
                    <a:cubicBezTo>
                      <a:pt x="16221" y="19851"/>
                      <a:pt x="16234" y="20173"/>
                      <a:pt x="15912" y="20420"/>
                    </a:cubicBezTo>
                    <a:cubicBezTo>
                      <a:pt x="15631" y="20641"/>
                      <a:pt x="16113" y="20946"/>
                      <a:pt x="16113" y="20946"/>
                    </a:cubicBezTo>
                    <a:cubicBezTo>
                      <a:pt x="16408" y="21042"/>
                      <a:pt x="16743" y="21091"/>
                      <a:pt x="17186" y="21080"/>
                    </a:cubicBezTo>
                    <a:cubicBezTo>
                      <a:pt x="17615" y="21075"/>
                      <a:pt x="17884" y="21161"/>
                      <a:pt x="17978" y="21187"/>
                    </a:cubicBezTo>
                    <a:cubicBezTo>
                      <a:pt x="18031" y="21204"/>
                      <a:pt x="18057" y="21209"/>
                      <a:pt x="18057" y="21209"/>
                    </a:cubicBezTo>
                    <a:cubicBezTo>
                      <a:pt x="18057" y="21209"/>
                      <a:pt x="19373" y="21440"/>
                      <a:pt x="20848" y="21344"/>
                    </a:cubicBezTo>
                    <a:cubicBezTo>
                      <a:pt x="21478" y="21317"/>
                      <a:pt x="21546" y="21161"/>
                      <a:pt x="21104" y="20946"/>
                    </a:cubicBezTo>
                    <a:cubicBezTo>
                      <a:pt x="20447" y="20618"/>
                      <a:pt x="19682" y="20571"/>
                      <a:pt x="19361" y="20367"/>
                    </a:cubicBezTo>
                    <a:cubicBezTo>
                      <a:pt x="18771" y="19991"/>
                      <a:pt x="18409" y="19910"/>
                      <a:pt x="18288" y="19620"/>
                    </a:cubicBezTo>
                    <a:cubicBezTo>
                      <a:pt x="18449" y="19598"/>
                      <a:pt x="18543" y="19583"/>
                      <a:pt x="18543" y="19583"/>
                    </a:cubicBezTo>
                    <a:cubicBezTo>
                      <a:pt x="18543" y="19583"/>
                      <a:pt x="18461" y="19087"/>
                      <a:pt x="18368" y="18765"/>
                    </a:cubicBezTo>
                    <a:cubicBezTo>
                      <a:pt x="18126" y="17922"/>
                      <a:pt x="18046" y="17332"/>
                      <a:pt x="17965" y="16870"/>
                    </a:cubicBezTo>
                    <a:cubicBezTo>
                      <a:pt x="17831" y="16053"/>
                      <a:pt x="17360" y="15671"/>
                      <a:pt x="17253" y="15402"/>
                    </a:cubicBezTo>
                    <a:cubicBezTo>
                      <a:pt x="16851" y="14452"/>
                      <a:pt x="16690" y="14372"/>
                      <a:pt x="16449" y="13378"/>
                    </a:cubicBezTo>
                    <a:cubicBezTo>
                      <a:pt x="16408" y="13195"/>
                      <a:pt x="16221" y="11911"/>
                      <a:pt x="15912" y="11159"/>
                    </a:cubicBezTo>
                    <a:cubicBezTo>
                      <a:pt x="15738" y="10734"/>
                      <a:pt x="15405" y="10370"/>
                      <a:pt x="15137" y="9967"/>
                    </a:cubicBezTo>
                    <a:cubicBezTo>
                      <a:pt x="15218" y="10096"/>
                      <a:pt x="15269" y="9913"/>
                      <a:pt x="15564" y="9886"/>
                    </a:cubicBezTo>
                    <a:cubicBezTo>
                      <a:pt x="16208" y="9832"/>
                      <a:pt x="16476" y="9686"/>
                      <a:pt x="16838" y="9498"/>
                    </a:cubicBezTo>
                    <a:cubicBezTo>
                      <a:pt x="17723" y="9020"/>
                      <a:pt x="20312" y="7812"/>
                      <a:pt x="20714" y="7469"/>
                    </a:cubicBezTo>
                    <a:cubicBezTo>
                      <a:pt x="20888" y="7318"/>
                      <a:pt x="21195" y="7000"/>
                      <a:pt x="21208" y="6839"/>
                    </a:cubicBezTo>
                    <a:cubicBezTo>
                      <a:pt x="21222" y="6646"/>
                      <a:pt x="20727" y="6421"/>
                      <a:pt x="20580" y="6292"/>
                    </a:cubicBezTo>
                    <a:cubicBezTo>
                      <a:pt x="20379" y="6120"/>
                      <a:pt x="19881" y="5825"/>
                      <a:pt x="19599" y="5669"/>
                    </a:cubicBezTo>
                    <a:cubicBezTo>
                      <a:pt x="18889" y="5277"/>
                      <a:pt x="18528" y="5179"/>
                      <a:pt x="17496" y="4690"/>
                    </a:cubicBezTo>
                    <a:cubicBezTo>
                      <a:pt x="17335" y="4615"/>
                      <a:pt x="16586" y="4008"/>
                      <a:pt x="15862" y="3884"/>
                    </a:cubicBezTo>
                    <a:cubicBezTo>
                      <a:pt x="15192" y="3766"/>
                      <a:pt x="13968" y="3767"/>
                      <a:pt x="13968" y="3767"/>
                    </a:cubicBezTo>
                    <a:cubicBezTo>
                      <a:pt x="14116" y="3536"/>
                      <a:pt x="13620" y="3418"/>
                      <a:pt x="13620" y="3149"/>
                    </a:cubicBezTo>
                    <a:cubicBezTo>
                      <a:pt x="13620" y="2607"/>
                      <a:pt x="15057" y="2853"/>
                      <a:pt x="13729" y="1365"/>
                    </a:cubicBezTo>
                    <a:cubicBezTo>
                      <a:pt x="13595" y="1220"/>
                      <a:pt x="13324" y="554"/>
                      <a:pt x="12426" y="334"/>
                    </a:cubicBezTo>
                    <a:cubicBezTo>
                      <a:pt x="12305" y="302"/>
                      <a:pt x="12051" y="279"/>
                      <a:pt x="11957" y="236"/>
                    </a:cubicBezTo>
                    <a:cubicBezTo>
                      <a:pt x="11796" y="172"/>
                      <a:pt x="11555" y="87"/>
                      <a:pt x="11219" y="38"/>
                    </a:cubicBezTo>
                    <a:cubicBezTo>
                      <a:pt x="11126" y="25"/>
                      <a:pt x="10968" y="9"/>
                      <a:pt x="10767" y="3"/>
                    </a:cubicBezTo>
                    <a:close/>
                    <a:moveTo>
                      <a:pt x="15514" y="5645"/>
                    </a:moveTo>
                    <a:cubicBezTo>
                      <a:pt x="15647" y="5640"/>
                      <a:pt x="15796" y="5665"/>
                      <a:pt x="15967" y="5723"/>
                    </a:cubicBezTo>
                    <a:cubicBezTo>
                      <a:pt x="16731" y="5981"/>
                      <a:pt x="18812" y="6904"/>
                      <a:pt x="18812" y="7022"/>
                    </a:cubicBezTo>
                    <a:cubicBezTo>
                      <a:pt x="18812" y="7113"/>
                      <a:pt x="18490" y="7365"/>
                      <a:pt x="17806" y="7838"/>
                    </a:cubicBezTo>
                    <a:cubicBezTo>
                      <a:pt x="17350" y="8155"/>
                      <a:pt x="16894" y="8365"/>
                      <a:pt x="16264" y="8763"/>
                    </a:cubicBezTo>
                    <a:cubicBezTo>
                      <a:pt x="16224" y="8790"/>
                      <a:pt x="15967" y="8972"/>
                      <a:pt x="15686" y="8961"/>
                    </a:cubicBezTo>
                    <a:cubicBezTo>
                      <a:pt x="15686" y="8961"/>
                      <a:pt x="15299" y="8919"/>
                      <a:pt x="14923" y="8817"/>
                    </a:cubicBezTo>
                    <a:cubicBezTo>
                      <a:pt x="14575" y="8720"/>
                      <a:pt x="14186" y="8736"/>
                      <a:pt x="14186" y="8758"/>
                    </a:cubicBezTo>
                    <a:cubicBezTo>
                      <a:pt x="14186" y="8763"/>
                      <a:pt x="13824" y="8521"/>
                      <a:pt x="13851" y="8021"/>
                    </a:cubicBezTo>
                    <a:cubicBezTo>
                      <a:pt x="13891" y="7054"/>
                      <a:pt x="14277" y="6722"/>
                      <a:pt x="14559" y="6340"/>
                    </a:cubicBezTo>
                    <a:cubicBezTo>
                      <a:pt x="14861" y="5938"/>
                      <a:pt x="15116" y="5661"/>
                      <a:pt x="15514" y="5645"/>
                    </a:cubicBezTo>
                    <a:close/>
                    <a:moveTo>
                      <a:pt x="5395" y="5887"/>
                    </a:moveTo>
                    <a:cubicBezTo>
                      <a:pt x="5545" y="5876"/>
                      <a:pt x="5689" y="5902"/>
                      <a:pt x="5722" y="6028"/>
                    </a:cubicBezTo>
                    <a:cubicBezTo>
                      <a:pt x="5749" y="6120"/>
                      <a:pt x="5832" y="6280"/>
                      <a:pt x="5886" y="6414"/>
                    </a:cubicBezTo>
                    <a:cubicBezTo>
                      <a:pt x="6060" y="6844"/>
                      <a:pt x="6366" y="6931"/>
                      <a:pt x="6393" y="7210"/>
                    </a:cubicBezTo>
                    <a:cubicBezTo>
                      <a:pt x="6527" y="8430"/>
                      <a:pt x="5806" y="8382"/>
                      <a:pt x="5404" y="8919"/>
                    </a:cubicBezTo>
                    <a:cubicBezTo>
                      <a:pt x="5337" y="8903"/>
                      <a:pt x="4707" y="8988"/>
                      <a:pt x="4130" y="9095"/>
                    </a:cubicBezTo>
                    <a:cubicBezTo>
                      <a:pt x="3419" y="8778"/>
                      <a:pt x="3068" y="7651"/>
                      <a:pt x="2559" y="7281"/>
                    </a:cubicBezTo>
                    <a:cubicBezTo>
                      <a:pt x="2291" y="7082"/>
                      <a:pt x="3164" y="6834"/>
                      <a:pt x="3807" y="6544"/>
                    </a:cubicBezTo>
                    <a:cubicBezTo>
                      <a:pt x="4304" y="6323"/>
                      <a:pt x="4516" y="6228"/>
                      <a:pt x="5052" y="5964"/>
                    </a:cubicBezTo>
                    <a:cubicBezTo>
                      <a:pt x="5092" y="5946"/>
                      <a:pt x="5246" y="5898"/>
                      <a:pt x="5395" y="5887"/>
                    </a:cubicBezTo>
                    <a:close/>
                  </a:path>
                </a:pathLst>
              </a:custGeom>
              <a:solidFill>
                <a:srgbClr val="006C00"/>
              </a:solidFill>
              <a:ln w="12700" cap="flat">
                <a:noFill/>
                <a:miter lim="400000"/>
              </a:ln>
              <a:effectLst/>
            </p:spPr>
            <p:txBody>
              <a:bodyPr wrap="square" lIns="50800" tIns="50800" rIns="50800" bIns="50800" numCol="1" anchor="ctr">
                <a:noAutofit/>
              </a:bodyPr>
              <a:lstStyle/>
              <a:p>
                <a:pPr defTabSz="1130300">
                  <a:defRPr sz="3200">
                    <a:solidFill>
                      <a:srgbClr val="FFFFFF"/>
                    </a:solidFill>
                    <a:latin typeface="Avenir Next Regular"/>
                    <a:ea typeface="Avenir Next Regular"/>
                    <a:cs typeface="Avenir Next Regular"/>
                    <a:sym typeface="Avenir Next Regular"/>
                  </a:defRPr>
                </a:pPr>
              </a:p>
            </p:txBody>
          </p:sp>
          <p:sp>
            <p:nvSpPr>
              <p:cNvPr id="668" name="Mann"/>
              <p:cNvSpPr/>
              <p:nvPr/>
            </p:nvSpPr>
            <p:spPr>
              <a:xfrm>
                <a:off x="370061" y="197"/>
                <a:ext cx="347644" cy="897496"/>
              </a:xfrm>
              <a:custGeom>
                <a:avLst/>
                <a:gdLst/>
                <a:ahLst/>
                <a:cxnLst>
                  <a:cxn ang="0">
                    <a:pos x="wd2" y="hd2"/>
                  </a:cxn>
                  <a:cxn ang="5400000">
                    <a:pos x="wd2" y="hd2"/>
                  </a:cxn>
                  <a:cxn ang="10800000">
                    <a:pos x="wd2" y="hd2"/>
                  </a:cxn>
                  <a:cxn ang="16200000">
                    <a:pos x="wd2" y="hd2"/>
                  </a:cxn>
                </a:cxnLst>
                <a:rect l="0" t="0" r="r" b="b"/>
                <a:pathLst>
                  <a:path w="21470" h="21502" fill="norm" stroke="1" extrusionOk="0">
                    <a:moveTo>
                      <a:pt x="10246" y="10"/>
                    </a:moveTo>
                    <a:cubicBezTo>
                      <a:pt x="9651" y="39"/>
                      <a:pt x="9052" y="142"/>
                      <a:pt x="8490" y="331"/>
                    </a:cubicBezTo>
                    <a:cubicBezTo>
                      <a:pt x="7409" y="697"/>
                      <a:pt x="7827" y="1471"/>
                      <a:pt x="7827" y="1471"/>
                    </a:cubicBezTo>
                    <a:cubicBezTo>
                      <a:pt x="7827" y="1471"/>
                      <a:pt x="7467" y="1472"/>
                      <a:pt x="7689" y="1837"/>
                    </a:cubicBezTo>
                    <a:cubicBezTo>
                      <a:pt x="7827" y="2069"/>
                      <a:pt x="7730" y="2122"/>
                      <a:pt x="8174" y="2197"/>
                    </a:cubicBezTo>
                    <a:cubicBezTo>
                      <a:pt x="8285" y="2477"/>
                      <a:pt x="8629" y="2493"/>
                      <a:pt x="8629" y="2983"/>
                    </a:cubicBezTo>
                    <a:cubicBezTo>
                      <a:pt x="8629" y="2988"/>
                      <a:pt x="8355" y="2978"/>
                      <a:pt x="8161" y="3134"/>
                    </a:cubicBezTo>
                    <a:cubicBezTo>
                      <a:pt x="8106" y="3177"/>
                      <a:pt x="8049" y="3322"/>
                      <a:pt x="7827" y="3359"/>
                    </a:cubicBezTo>
                    <a:cubicBezTo>
                      <a:pt x="6842" y="3542"/>
                      <a:pt x="4636" y="3731"/>
                      <a:pt x="4095" y="3941"/>
                    </a:cubicBezTo>
                    <a:cubicBezTo>
                      <a:pt x="3332" y="4237"/>
                      <a:pt x="185" y="6557"/>
                      <a:pt x="185" y="6783"/>
                    </a:cubicBezTo>
                    <a:cubicBezTo>
                      <a:pt x="185" y="7133"/>
                      <a:pt x="112" y="7369"/>
                      <a:pt x="306" y="7546"/>
                    </a:cubicBezTo>
                    <a:cubicBezTo>
                      <a:pt x="1138" y="8300"/>
                      <a:pt x="2140" y="9548"/>
                      <a:pt x="3388" y="10139"/>
                    </a:cubicBezTo>
                    <a:cubicBezTo>
                      <a:pt x="3555" y="10220"/>
                      <a:pt x="3874" y="10313"/>
                      <a:pt x="4290" y="10366"/>
                    </a:cubicBezTo>
                    <a:cubicBezTo>
                      <a:pt x="4706" y="10420"/>
                      <a:pt x="5414" y="10539"/>
                      <a:pt x="5400" y="10636"/>
                    </a:cubicBezTo>
                    <a:cubicBezTo>
                      <a:pt x="5261" y="11507"/>
                      <a:pt x="4984" y="13595"/>
                      <a:pt x="4775" y="14591"/>
                    </a:cubicBezTo>
                    <a:cubicBezTo>
                      <a:pt x="4637" y="15242"/>
                      <a:pt x="4526" y="15984"/>
                      <a:pt x="4429" y="16447"/>
                    </a:cubicBezTo>
                    <a:cubicBezTo>
                      <a:pt x="4262" y="17244"/>
                      <a:pt x="4221" y="18180"/>
                      <a:pt x="3666" y="19165"/>
                    </a:cubicBezTo>
                    <a:cubicBezTo>
                      <a:pt x="3416" y="19617"/>
                      <a:pt x="2972" y="20214"/>
                      <a:pt x="3250" y="20214"/>
                    </a:cubicBezTo>
                    <a:cubicBezTo>
                      <a:pt x="2833" y="20612"/>
                      <a:pt x="1236" y="20827"/>
                      <a:pt x="432" y="20913"/>
                    </a:cubicBezTo>
                    <a:cubicBezTo>
                      <a:pt x="154" y="20940"/>
                      <a:pt x="-25" y="21043"/>
                      <a:pt x="3" y="21156"/>
                    </a:cubicBezTo>
                    <a:lnTo>
                      <a:pt x="29" y="21225"/>
                    </a:lnTo>
                    <a:cubicBezTo>
                      <a:pt x="43" y="21311"/>
                      <a:pt x="324" y="21344"/>
                      <a:pt x="393" y="21344"/>
                    </a:cubicBezTo>
                    <a:cubicBezTo>
                      <a:pt x="837" y="21376"/>
                      <a:pt x="2207" y="21461"/>
                      <a:pt x="3206" y="21305"/>
                    </a:cubicBezTo>
                    <a:cubicBezTo>
                      <a:pt x="4371" y="21128"/>
                      <a:pt x="5857" y="21247"/>
                      <a:pt x="7008" y="21188"/>
                    </a:cubicBezTo>
                    <a:cubicBezTo>
                      <a:pt x="7355" y="21171"/>
                      <a:pt x="7398" y="20692"/>
                      <a:pt x="7259" y="20471"/>
                    </a:cubicBezTo>
                    <a:cubicBezTo>
                      <a:pt x="7218" y="20407"/>
                      <a:pt x="7134" y="20375"/>
                      <a:pt x="7134" y="20375"/>
                    </a:cubicBezTo>
                    <a:lnTo>
                      <a:pt x="7190" y="20412"/>
                    </a:lnTo>
                    <a:cubicBezTo>
                      <a:pt x="7773" y="20434"/>
                      <a:pt x="8367" y="17905"/>
                      <a:pt x="8742" y="15860"/>
                    </a:cubicBezTo>
                    <a:cubicBezTo>
                      <a:pt x="8908" y="14999"/>
                      <a:pt x="10033" y="13116"/>
                      <a:pt x="10394" y="12497"/>
                    </a:cubicBezTo>
                    <a:cubicBezTo>
                      <a:pt x="10421" y="12443"/>
                      <a:pt x="10630" y="12443"/>
                      <a:pt x="10658" y="12497"/>
                    </a:cubicBezTo>
                    <a:cubicBezTo>
                      <a:pt x="10880" y="12987"/>
                      <a:pt x="11168" y="14031"/>
                      <a:pt x="11473" y="14757"/>
                    </a:cubicBezTo>
                    <a:cubicBezTo>
                      <a:pt x="11542" y="14924"/>
                      <a:pt x="11753" y="15564"/>
                      <a:pt x="11781" y="15968"/>
                    </a:cubicBezTo>
                    <a:cubicBezTo>
                      <a:pt x="11892" y="17206"/>
                      <a:pt x="11572" y="19842"/>
                      <a:pt x="12002" y="20175"/>
                    </a:cubicBezTo>
                    <a:cubicBezTo>
                      <a:pt x="12002" y="20175"/>
                      <a:pt x="11906" y="20682"/>
                      <a:pt x="11490" y="21053"/>
                    </a:cubicBezTo>
                    <a:cubicBezTo>
                      <a:pt x="10908" y="21575"/>
                      <a:pt x="13763" y="21580"/>
                      <a:pt x="14568" y="21381"/>
                    </a:cubicBezTo>
                    <a:cubicBezTo>
                      <a:pt x="15608" y="21128"/>
                      <a:pt x="14986" y="20682"/>
                      <a:pt x="15028" y="20488"/>
                    </a:cubicBezTo>
                    <a:cubicBezTo>
                      <a:pt x="15125" y="20316"/>
                      <a:pt x="15333" y="20316"/>
                      <a:pt x="15444" y="19950"/>
                    </a:cubicBezTo>
                    <a:cubicBezTo>
                      <a:pt x="15763" y="18841"/>
                      <a:pt x="15485" y="17442"/>
                      <a:pt x="15513" y="16318"/>
                    </a:cubicBezTo>
                    <a:cubicBezTo>
                      <a:pt x="15527" y="15946"/>
                      <a:pt x="15886" y="15230"/>
                      <a:pt x="15886" y="14229"/>
                    </a:cubicBezTo>
                    <a:cubicBezTo>
                      <a:pt x="15886" y="13223"/>
                      <a:pt x="15888" y="12330"/>
                      <a:pt x="15721" y="11431"/>
                    </a:cubicBezTo>
                    <a:cubicBezTo>
                      <a:pt x="15610" y="10839"/>
                      <a:pt x="16110" y="10802"/>
                      <a:pt x="15652" y="10044"/>
                    </a:cubicBezTo>
                    <a:cubicBezTo>
                      <a:pt x="17247" y="10108"/>
                      <a:pt x="17453" y="10054"/>
                      <a:pt x="17967" y="9801"/>
                    </a:cubicBezTo>
                    <a:cubicBezTo>
                      <a:pt x="19312" y="9123"/>
                      <a:pt x="20798" y="7585"/>
                      <a:pt x="21062" y="7321"/>
                    </a:cubicBezTo>
                    <a:cubicBezTo>
                      <a:pt x="21575" y="7278"/>
                      <a:pt x="21546" y="6846"/>
                      <a:pt x="21296" y="6534"/>
                    </a:cubicBezTo>
                    <a:cubicBezTo>
                      <a:pt x="21226" y="6453"/>
                      <a:pt x="20909" y="6465"/>
                      <a:pt x="20854" y="6384"/>
                    </a:cubicBezTo>
                    <a:cubicBezTo>
                      <a:pt x="20424" y="5755"/>
                      <a:pt x="17691" y="4302"/>
                      <a:pt x="17247" y="3990"/>
                    </a:cubicBezTo>
                    <a:cubicBezTo>
                      <a:pt x="16859" y="3715"/>
                      <a:pt x="14264" y="3516"/>
                      <a:pt x="13376" y="3381"/>
                    </a:cubicBezTo>
                    <a:cubicBezTo>
                      <a:pt x="13237" y="3360"/>
                      <a:pt x="13085" y="3300"/>
                      <a:pt x="13029" y="3247"/>
                    </a:cubicBezTo>
                    <a:cubicBezTo>
                      <a:pt x="13001" y="3225"/>
                      <a:pt x="12988" y="3204"/>
                      <a:pt x="12960" y="3183"/>
                    </a:cubicBezTo>
                    <a:cubicBezTo>
                      <a:pt x="12724" y="2984"/>
                      <a:pt x="12392" y="2989"/>
                      <a:pt x="12392" y="2989"/>
                    </a:cubicBezTo>
                    <a:cubicBezTo>
                      <a:pt x="12350" y="2839"/>
                      <a:pt x="12319" y="2714"/>
                      <a:pt x="12444" y="2628"/>
                    </a:cubicBezTo>
                    <a:cubicBezTo>
                      <a:pt x="12610" y="2504"/>
                      <a:pt x="12750" y="2364"/>
                      <a:pt x="12847" y="2219"/>
                    </a:cubicBezTo>
                    <a:cubicBezTo>
                      <a:pt x="13041" y="2203"/>
                      <a:pt x="13196" y="2213"/>
                      <a:pt x="13376" y="1933"/>
                    </a:cubicBezTo>
                    <a:cubicBezTo>
                      <a:pt x="13445" y="1810"/>
                      <a:pt x="13748" y="1482"/>
                      <a:pt x="13276" y="1471"/>
                    </a:cubicBezTo>
                    <a:cubicBezTo>
                      <a:pt x="13373" y="1245"/>
                      <a:pt x="13679" y="444"/>
                      <a:pt x="12500" y="272"/>
                    </a:cubicBezTo>
                    <a:cubicBezTo>
                      <a:pt x="12154" y="223"/>
                      <a:pt x="12141" y="153"/>
                      <a:pt x="11989" y="126"/>
                    </a:cubicBezTo>
                    <a:cubicBezTo>
                      <a:pt x="11434" y="23"/>
                      <a:pt x="10841" y="-20"/>
                      <a:pt x="10246" y="10"/>
                    </a:cubicBezTo>
                    <a:close/>
                    <a:moveTo>
                      <a:pt x="16042" y="6038"/>
                    </a:moveTo>
                    <a:cubicBezTo>
                      <a:pt x="16175" y="6060"/>
                      <a:pt x="16316" y="6123"/>
                      <a:pt x="16371" y="6147"/>
                    </a:cubicBezTo>
                    <a:cubicBezTo>
                      <a:pt x="17342" y="6567"/>
                      <a:pt x="18104" y="6825"/>
                      <a:pt x="18201" y="6955"/>
                    </a:cubicBezTo>
                    <a:cubicBezTo>
                      <a:pt x="18270" y="7186"/>
                      <a:pt x="18326" y="7449"/>
                      <a:pt x="18326" y="7449"/>
                    </a:cubicBezTo>
                    <a:cubicBezTo>
                      <a:pt x="18326" y="7449"/>
                      <a:pt x="17454" y="9005"/>
                      <a:pt x="17052" y="9124"/>
                    </a:cubicBezTo>
                    <a:cubicBezTo>
                      <a:pt x="16802" y="9205"/>
                      <a:pt x="15790" y="8946"/>
                      <a:pt x="15236" y="8972"/>
                    </a:cubicBezTo>
                    <a:cubicBezTo>
                      <a:pt x="15236" y="8703"/>
                      <a:pt x="15249" y="8450"/>
                      <a:pt x="15305" y="7950"/>
                    </a:cubicBezTo>
                    <a:cubicBezTo>
                      <a:pt x="15374" y="7347"/>
                      <a:pt x="15692" y="6443"/>
                      <a:pt x="15747" y="6174"/>
                    </a:cubicBezTo>
                    <a:cubicBezTo>
                      <a:pt x="15782" y="6034"/>
                      <a:pt x="15908" y="6016"/>
                      <a:pt x="16042" y="6038"/>
                    </a:cubicBezTo>
                    <a:close/>
                    <a:moveTo>
                      <a:pt x="5001" y="6053"/>
                    </a:moveTo>
                    <a:cubicBezTo>
                      <a:pt x="5137" y="6043"/>
                      <a:pt x="5286" y="6074"/>
                      <a:pt x="5317" y="6131"/>
                    </a:cubicBezTo>
                    <a:cubicBezTo>
                      <a:pt x="5456" y="6389"/>
                      <a:pt x="5454" y="6740"/>
                      <a:pt x="5551" y="7133"/>
                    </a:cubicBezTo>
                    <a:cubicBezTo>
                      <a:pt x="5704" y="7752"/>
                      <a:pt x="5968" y="8369"/>
                      <a:pt x="5898" y="8735"/>
                    </a:cubicBezTo>
                    <a:cubicBezTo>
                      <a:pt x="5870" y="8918"/>
                      <a:pt x="5912" y="9091"/>
                      <a:pt x="5898" y="9107"/>
                    </a:cubicBezTo>
                    <a:cubicBezTo>
                      <a:pt x="5898" y="9107"/>
                      <a:pt x="5413" y="9295"/>
                      <a:pt x="5205" y="9322"/>
                    </a:cubicBezTo>
                    <a:cubicBezTo>
                      <a:pt x="4899" y="9355"/>
                      <a:pt x="4593" y="9462"/>
                      <a:pt x="4537" y="9430"/>
                    </a:cubicBezTo>
                    <a:cubicBezTo>
                      <a:pt x="4149" y="9150"/>
                      <a:pt x="3152" y="7622"/>
                      <a:pt x="3042" y="7385"/>
                    </a:cubicBezTo>
                    <a:cubicBezTo>
                      <a:pt x="3097" y="7251"/>
                      <a:pt x="3139" y="7062"/>
                      <a:pt x="3167" y="6965"/>
                    </a:cubicBezTo>
                    <a:cubicBezTo>
                      <a:pt x="3181" y="6922"/>
                      <a:pt x="3206" y="6884"/>
                      <a:pt x="3276" y="6852"/>
                    </a:cubicBezTo>
                    <a:cubicBezTo>
                      <a:pt x="3539" y="6701"/>
                      <a:pt x="4330" y="6260"/>
                      <a:pt x="4871" y="6077"/>
                    </a:cubicBezTo>
                    <a:cubicBezTo>
                      <a:pt x="4909" y="6063"/>
                      <a:pt x="4955" y="6057"/>
                      <a:pt x="5001" y="6053"/>
                    </a:cubicBezTo>
                    <a:close/>
                  </a:path>
                </a:pathLst>
              </a:custGeom>
              <a:solidFill>
                <a:srgbClr val="006C00"/>
              </a:solidFill>
              <a:ln w="12700" cap="flat">
                <a:noFill/>
                <a:miter lim="400000"/>
              </a:ln>
              <a:effectLst/>
            </p:spPr>
            <p:txBody>
              <a:bodyPr wrap="square" lIns="50800" tIns="50800" rIns="50800" bIns="50800" numCol="1" anchor="ctr">
                <a:noAutofit/>
              </a:bodyPr>
              <a:lstStyle/>
              <a:p>
                <a:pPr defTabSz="1130300">
                  <a:defRPr sz="3200">
                    <a:solidFill>
                      <a:srgbClr val="FFFFFF"/>
                    </a:solidFill>
                    <a:latin typeface="Avenir Next Regular"/>
                    <a:ea typeface="Avenir Next Regular"/>
                    <a:cs typeface="Avenir Next Regular"/>
                    <a:sym typeface="Avenir Next Regular"/>
                  </a:defRPr>
                </a:pPr>
              </a:p>
            </p:txBody>
          </p:sp>
        </p:grpSp>
        <p:grpSp>
          <p:nvGrpSpPr>
            <p:cNvPr id="672" name="Gruppieren"/>
            <p:cNvGrpSpPr/>
            <p:nvPr/>
          </p:nvGrpSpPr>
          <p:grpSpPr>
            <a:xfrm>
              <a:off x="1934989" y="770152"/>
              <a:ext cx="717705" cy="897891"/>
              <a:chOff x="0" y="0"/>
              <a:chExt cx="717704" cy="897890"/>
            </a:xfrm>
          </p:grpSpPr>
          <p:sp>
            <p:nvSpPr>
              <p:cNvPr id="670" name="Frau"/>
              <p:cNvSpPr/>
              <p:nvPr/>
            </p:nvSpPr>
            <p:spPr>
              <a:xfrm>
                <a:off x="0" y="0"/>
                <a:ext cx="358669" cy="897891"/>
              </a:xfrm>
              <a:custGeom>
                <a:avLst/>
                <a:gdLst/>
                <a:ahLst/>
                <a:cxnLst>
                  <a:cxn ang="0">
                    <a:pos x="wd2" y="hd2"/>
                  </a:cxn>
                  <a:cxn ang="5400000">
                    <a:pos x="wd2" y="hd2"/>
                  </a:cxn>
                  <a:cxn ang="10800000">
                    <a:pos x="wd2" y="hd2"/>
                  </a:cxn>
                  <a:cxn ang="16200000">
                    <a:pos x="wd2" y="hd2"/>
                  </a:cxn>
                </a:cxnLst>
                <a:rect l="0" t="0" r="r" b="b"/>
                <a:pathLst>
                  <a:path w="21387" h="21451" fill="norm" stroke="1" extrusionOk="0">
                    <a:moveTo>
                      <a:pt x="10767" y="3"/>
                    </a:moveTo>
                    <a:cubicBezTo>
                      <a:pt x="10163" y="-15"/>
                      <a:pt x="9173" y="50"/>
                      <a:pt x="8379" y="485"/>
                    </a:cubicBezTo>
                    <a:cubicBezTo>
                      <a:pt x="7869" y="770"/>
                      <a:pt x="7992" y="989"/>
                      <a:pt x="7147" y="1709"/>
                    </a:cubicBezTo>
                    <a:cubicBezTo>
                      <a:pt x="6047" y="2649"/>
                      <a:pt x="7909" y="2821"/>
                      <a:pt x="6636" y="3320"/>
                    </a:cubicBezTo>
                    <a:cubicBezTo>
                      <a:pt x="6113" y="3525"/>
                      <a:pt x="6502" y="3869"/>
                      <a:pt x="6502" y="3869"/>
                    </a:cubicBezTo>
                    <a:cubicBezTo>
                      <a:pt x="6394" y="3885"/>
                      <a:pt x="6207" y="3880"/>
                      <a:pt x="6099" y="3896"/>
                    </a:cubicBezTo>
                    <a:cubicBezTo>
                      <a:pt x="5550" y="3950"/>
                      <a:pt x="4864" y="4024"/>
                      <a:pt x="4314" y="4395"/>
                    </a:cubicBezTo>
                    <a:cubicBezTo>
                      <a:pt x="3537" y="4916"/>
                      <a:pt x="1662" y="6006"/>
                      <a:pt x="254" y="6893"/>
                    </a:cubicBezTo>
                    <a:cubicBezTo>
                      <a:pt x="241" y="6904"/>
                      <a:pt x="226" y="6914"/>
                      <a:pt x="212" y="6920"/>
                    </a:cubicBezTo>
                    <a:cubicBezTo>
                      <a:pt x="186" y="6941"/>
                      <a:pt x="160" y="6962"/>
                      <a:pt x="133" y="6978"/>
                    </a:cubicBezTo>
                    <a:cubicBezTo>
                      <a:pt x="-28" y="7113"/>
                      <a:pt x="-54" y="7253"/>
                      <a:pt x="120" y="7398"/>
                    </a:cubicBezTo>
                    <a:cubicBezTo>
                      <a:pt x="402" y="7629"/>
                      <a:pt x="494" y="7843"/>
                      <a:pt x="883" y="8241"/>
                    </a:cubicBezTo>
                    <a:cubicBezTo>
                      <a:pt x="1258" y="8633"/>
                      <a:pt x="2132" y="9064"/>
                      <a:pt x="2789" y="9483"/>
                    </a:cubicBezTo>
                    <a:cubicBezTo>
                      <a:pt x="2950" y="9591"/>
                      <a:pt x="2935" y="9681"/>
                      <a:pt x="3351" y="9923"/>
                    </a:cubicBezTo>
                    <a:cubicBezTo>
                      <a:pt x="3579" y="10057"/>
                      <a:pt x="3967" y="10040"/>
                      <a:pt x="3820" y="10040"/>
                    </a:cubicBezTo>
                    <a:cubicBezTo>
                      <a:pt x="4182" y="10051"/>
                      <a:pt x="4546" y="10004"/>
                      <a:pt x="4532" y="10025"/>
                    </a:cubicBezTo>
                    <a:cubicBezTo>
                      <a:pt x="4331" y="10627"/>
                      <a:pt x="4437" y="11347"/>
                      <a:pt x="4692" y="12094"/>
                    </a:cubicBezTo>
                    <a:cubicBezTo>
                      <a:pt x="4839" y="12561"/>
                      <a:pt x="6473" y="15069"/>
                      <a:pt x="6527" y="15493"/>
                    </a:cubicBezTo>
                    <a:cubicBezTo>
                      <a:pt x="6688" y="17357"/>
                      <a:pt x="7279" y="18781"/>
                      <a:pt x="7641" y="19603"/>
                    </a:cubicBezTo>
                    <a:cubicBezTo>
                      <a:pt x="7668" y="19651"/>
                      <a:pt x="7723" y="19673"/>
                      <a:pt x="7763" y="19673"/>
                    </a:cubicBezTo>
                    <a:cubicBezTo>
                      <a:pt x="7790" y="19673"/>
                      <a:pt x="7857" y="19684"/>
                      <a:pt x="7951" y="19700"/>
                    </a:cubicBezTo>
                    <a:cubicBezTo>
                      <a:pt x="7965" y="20098"/>
                      <a:pt x="8258" y="20001"/>
                      <a:pt x="7775" y="20313"/>
                    </a:cubicBezTo>
                    <a:cubicBezTo>
                      <a:pt x="7494" y="20495"/>
                      <a:pt x="6838" y="20688"/>
                      <a:pt x="6891" y="21026"/>
                    </a:cubicBezTo>
                    <a:cubicBezTo>
                      <a:pt x="6905" y="21150"/>
                      <a:pt x="6973" y="21215"/>
                      <a:pt x="7214" y="21307"/>
                    </a:cubicBezTo>
                    <a:cubicBezTo>
                      <a:pt x="7536" y="21419"/>
                      <a:pt x="8649" y="21585"/>
                      <a:pt x="9694" y="21268"/>
                    </a:cubicBezTo>
                    <a:cubicBezTo>
                      <a:pt x="10231" y="21107"/>
                      <a:pt x="9893" y="20801"/>
                      <a:pt x="10000" y="20672"/>
                    </a:cubicBezTo>
                    <a:cubicBezTo>
                      <a:pt x="10148" y="20511"/>
                      <a:pt x="10348" y="20420"/>
                      <a:pt x="10214" y="20027"/>
                    </a:cubicBezTo>
                    <a:cubicBezTo>
                      <a:pt x="10187" y="19947"/>
                      <a:pt x="10096" y="19803"/>
                      <a:pt x="10042" y="19690"/>
                    </a:cubicBezTo>
                    <a:cubicBezTo>
                      <a:pt x="10176" y="19669"/>
                      <a:pt x="10281" y="19642"/>
                      <a:pt x="10281" y="19609"/>
                    </a:cubicBezTo>
                    <a:cubicBezTo>
                      <a:pt x="10294" y="19174"/>
                      <a:pt x="10309" y="18942"/>
                      <a:pt x="10268" y="18287"/>
                    </a:cubicBezTo>
                    <a:cubicBezTo>
                      <a:pt x="10228" y="17798"/>
                      <a:pt x="10243" y="17454"/>
                      <a:pt x="10176" y="16944"/>
                    </a:cubicBezTo>
                    <a:cubicBezTo>
                      <a:pt x="10109" y="16390"/>
                      <a:pt x="10015" y="16449"/>
                      <a:pt x="9908" y="15896"/>
                    </a:cubicBezTo>
                    <a:cubicBezTo>
                      <a:pt x="9868" y="15660"/>
                      <a:pt x="9825" y="15434"/>
                      <a:pt x="9879" y="15193"/>
                    </a:cubicBezTo>
                    <a:cubicBezTo>
                      <a:pt x="9892" y="15101"/>
                      <a:pt x="9987" y="14456"/>
                      <a:pt x="10000" y="14365"/>
                    </a:cubicBezTo>
                    <a:cubicBezTo>
                      <a:pt x="10027" y="13312"/>
                      <a:pt x="10097" y="12899"/>
                      <a:pt x="10231" y="11852"/>
                    </a:cubicBezTo>
                    <a:cubicBezTo>
                      <a:pt x="10257" y="11766"/>
                      <a:pt x="10376" y="11717"/>
                      <a:pt x="10469" y="11803"/>
                    </a:cubicBezTo>
                    <a:cubicBezTo>
                      <a:pt x="11207" y="12464"/>
                      <a:pt x="11555" y="12812"/>
                      <a:pt x="12145" y="13452"/>
                    </a:cubicBezTo>
                    <a:cubicBezTo>
                      <a:pt x="12615" y="13962"/>
                      <a:pt x="13770" y="15290"/>
                      <a:pt x="13851" y="15532"/>
                    </a:cubicBezTo>
                    <a:cubicBezTo>
                      <a:pt x="13985" y="15978"/>
                      <a:pt x="14184" y="16417"/>
                      <a:pt x="14345" y="16965"/>
                    </a:cubicBezTo>
                    <a:cubicBezTo>
                      <a:pt x="14640" y="17948"/>
                      <a:pt x="15661" y="19270"/>
                      <a:pt x="15795" y="19517"/>
                    </a:cubicBezTo>
                    <a:cubicBezTo>
                      <a:pt x="15822" y="19565"/>
                      <a:pt x="15834" y="19592"/>
                      <a:pt x="15874" y="19630"/>
                    </a:cubicBezTo>
                    <a:cubicBezTo>
                      <a:pt x="15888" y="19640"/>
                      <a:pt x="16007" y="19658"/>
                      <a:pt x="16168" y="19663"/>
                    </a:cubicBezTo>
                    <a:cubicBezTo>
                      <a:pt x="16221" y="19851"/>
                      <a:pt x="16234" y="20173"/>
                      <a:pt x="15912" y="20420"/>
                    </a:cubicBezTo>
                    <a:cubicBezTo>
                      <a:pt x="15631" y="20641"/>
                      <a:pt x="16113" y="20946"/>
                      <a:pt x="16113" y="20946"/>
                    </a:cubicBezTo>
                    <a:cubicBezTo>
                      <a:pt x="16408" y="21042"/>
                      <a:pt x="16743" y="21091"/>
                      <a:pt x="17186" y="21080"/>
                    </a:cubicBezTo>
                    <a:cubicBezTo>
                      <a:pt x="17615" y="21075"/>
                      <a:pt x="17884" y="21161"/>
                      <a:pt x="17978" y="21187"/>
                    </a:cubicBezTo>
                    <a:cubicBezTo>
                      <a:pt x="18031" y="21204"/>
                      <a:pt x="18057" y="21209"/>
                      <a:pt x="18057" y="21209"/>
                    </a:cubicBezTo>
                    <a:cubicBezTo>
                      <a:pt x="18057" y="21209"/>
                      <a:pt x="19373" y="21440"/>
                      <a:pt x="20848" y="21344"/>
                    </a:cubicBezTo>
                    <a:cubicBezTo>
                      <a:pt x="21478" y="21317"/>
                      <a:pt x="21546" y="21161"/>
                      <a:pt x="21104" y="20946"/>
                    </a:cubicBezTo>
                    <a:cubicBezTo>
                      <a:pt x="20447" y="20618"/>
                      <a:pt x="19682" y="20571"/>
                      <a:pt x="19361" y="20367"/>
                    </a:cubicBezTo>
                    <a:cubicBezTo>
                      <a:pt x="18771" y="19991"/>
                      <a:pt x="18409" y="19910"/>
                      <a:pt x="18288" y="19620"/>
                    </a:cubicBezTo>
                    <a:cubicBezTo>
                      <a:pt x="18449" y="19598"/>
                      <a:pt x="18543" y="19583"/>
                      <a:pt x="18543" y="19583"/>
                    </a:cubicBezTo>
                    <a:cubicBezTo>
                      <a:pt x="18543" y="19583"/>
                      <a:pt x="18461" y="19087"/>
                      <a:pt x="18368" y="18765"/>
                    </a:cubicBezTo>
                    <a:cubicBezTo>
                      <a:pt x="18126" y="17922"/>
                      <a:pt x="18046" y="17332"/>
                      <a:pt x="17965" y="16870"/>
                    </a:cubicBezTo>
                    <a:cubicBezTo>
                      <a:pt x="17831" y="16053"/>
                      <a:pt x="17360" y="15671"/>
                      <a:pt x="17253" y="15402"/>
                    </a:cubicBezTo>
                    <a:cubicBezTo>
                      <a:pt x="16851" y="14452"/>
                      <a:pt x="16690" y="14372"/>
                      <a:pt x="16449" y="13378"/>
                    </a:cubicBezTo>
                    <a:cubicBezTo>
                      <a:pt x="16408" y="13195"/>
                      <a:pt x="16221" y="11911"/>
                      <a:pt x="15912" y="11159"/>
                    </a:cubicBezTo>
                    <a:cubicBezTo>
                      <a:pt x="15738" y="10734"/>
                      <a:pt x="15405" y="10370"/>
                      <a:pt x="15137" y="9967"/>
                    </a:cubicBezTo>
                    <a:cubicBezTo>
                      <a:pt x="15218" y="10096"/>
                      <a:pt x="15269" y="9913"/>
                      <a:pt x="15564" y="9886"/>
                    </a:cubicBezTo>
                    <a:cubicBezTo>
                      <a:pt x="16208" y="9832"/>
                      <a:pt x="16476" y="9686"/>
                      <a:pt x="16838" y="9498"/>
                    </a:cubicBezTo>
                    <a:cubicBezTo>
                      <a:pt x="17723" y="9020"/>
                      <a:pt x="20312" y="7812"/>
                      <a:pt x="20714" y="7469"/>
                    </a:cubicBezTo>
                    <a:cubicBezTo>
                      <a:pt x="20888" y="7318"/>
                      <a:pt x="21195" y="7000"/>
                      <a:pt x="21208" y="6839"/>
                    </a:cubicBezTo>
                    <a:cubicBezTo>
                      <a:pt x="21222" y="6646"/>
                      <a:pt x="20727" y="6421"/>
                      <a:pt x="20580" y="6292"/>
                    </a:cubicBezTo>
                    <a:cubicBezTo>
                      <a:pt x="20379" y="6120"/>
                      <a:pt x="19881" y="5825"/>
                      <a:pt x="19599" y="5669"/>
                    </a:cubicBezTo>
                    <a:cubicBezTo>
                      <a:pt x="18889" y="5277"/>
                      <a:pt x="18528" y="5179"/>
                      <a:pt x="17496" y="4690"/>
                    </a:cubicBezTo>
                    <a:cubicBezTo>
                      <a:pt x="17335" y="4615"/>
                      <a:pt x="16586" y="4008"/>
                      <a:pt x="15862" y="3884"/>
                    </a:cubicBezTo>
                    <a:cubicBezTo>
                      <a:pt x="15192" y="3766"/>
                      <a:pt x="13968" y="3767"/>
                      <a:pt x="13968" y="3767"/>
                    </a:cubicBezTo>
                    <a:cubicBezTo>
                      <a:pt x="14116" y="3536"/>
                      <a:pt x="13620" y="3418"/>
                      <a:pt x="13620" y="3149"/>
                    </a:cubicBezTo>
                    <a:cubicBezTo>
                      <a:pt x="13620" y="2607"/>
                      <a:pt x="15057" y="2853"/>
                      <a:pt x="13729" y="1365"/>
                    </a:cubicBezTo>
                    <a:cubicBezTo>
                      <a:pt x="13595" y="1220"/>
                      <a:pt x="13324" y="554"/>
                      <a:pt x="12426" y="334"/>
                    </a:cubicBezTo>
                    <a:cubicBezTo>
                      <a:pt x="12305" y="302"/>
                      <a:pt x="12051" y="279"/>
                      <a:pt x="11957" y="236"/>
                    </a:cubicBezTo>
                    <a:cubicBezTo>
                      <a:pt x="11796" y="172"/>
                      <a:pt x="11555" y="87"/>
                      <a:pt x="11219" y="38"/>
                    </a:cubicBezTo>
                    <a:cubicBezTo>
                      <a:pt x="11126" y="25"/>
                      <a:pt x="10968" y="9"/>
                      <a:pt x="10767" y="3"/>
                    </a:cubicBezTo>
                    <a:close/>
                    <a:moveTo>
                      <a:pt x="15514" y="5645"/>
                    </a:moveTo>
                    <a:cubicBezTo>
                      <a:pt x="15647" y="5640"/>
                      <a:pt x="15796" y="5665"/>
                      <a:pt x="15967" y="5723"/>
                    </a:cubicBezTo>
                    <a:cubicBezTo>
                      <a:pt x="16731" y="5981"/>
                      <a:pt x="18812" y="6904"/>
                      <a:pt x="18812" y="7022"/>
                    </a:cubicBezTo>
                    <a:cubicBezTo>
                      <a:pt x="18812" y="7113"/>
                      <a:pt x="18490" y="7365"/>
                      <a:pt x="17806" y="7838"/>
                    </a:cubicBezTo>
                    <a:cubicBezTo>
                      <a:pt x="17350" y="8155"/>
                      <a:pt x="16894" y="8365"/>
                      <a:pt x="16264" y="8763"/>
                    </a:cubicBezTo>
                    <a:cubicBezTo>
                      <a:pt x="16224" y="8790"/>
                      <a:pt x="15967" y="8972"/>
                      <a:pt x="15686" y="8961"/>
                    </a:cubicBezTo>
                    <a:cubicBezTo>
                      <a:pt x="15686" y="8961"/>
                      <a:pt x="15299" y="8919"/>
                      <a:pt x="14923" y="8817"/>
                    </a:cubicBezTo>
                    <a:cubicBezTo>
                      <a:pt x="14575" y="8720"/>
                      <a:pt x="14186" y="8736"/>
                      <a:pt x="14186" y="8758"/>
                    </a:cubicBezTo>
                    <a:cubicBezTo>
                      <a:pt x="14186" y="8763"/>
                      <a:pt x="13824" y="8521"/>
                      <a:pt x="13851" y="8021"/>
                    </a:cubicBezTo>
                    <a:cubicBezTo>
                      <a:pt x="13891" y="7054"/>
                      <a:pt x="14277" y="6722"/>
                      <a:pt x="14559" y="6340"/>
                    </a:cubicBezTo>
                    <a:cubicBezTo>
                      <a:pt x="14861" y="5938"/>
                      <a:pt x="15116" y="5661"/>
                      <a:pt x="15514" y="5645"/>
                    </a:cubicBezTo>
                    <a:close/>
                    <a:moveTo>
                      <a:pt x="5395" y="5887"/>
                    </a:moveTo>
                    <a:cubicBezTo>
                      <a:pt x="5545" y="5876"/>
                      <a:pt x="5689" y="5902"/>
                      <a:pt x="5722" y="6028"/>
                    </a:cubicBezTo>
                    <a:cubicBezTo>
                      <a:pt x="5749" y="6120"/>
                      <a:pt x="5832" y="6280"/>
                      <a:pt x="5886" y="6414"/>
                    </a:cubicBezTo>
                    <a:cubicBezTo>
                      <a:pt x="6060" y="6844"/>
                      <a:pt x="6366" y="6931"/>
                      <a:pt x="6393" y="7210"/>
                    </a:cubicBezTo>
                    <a:cubicBezTo>
                      <a:pt x="6527" y="8430"/>
                      <a:pt x="5806" y="8382"/>
                      <a:pt x="5404" y="8919"/>
                    </a:cubicBezTo>
                    <a:cubicBezTo>
                      <a:pt x="5337" y="8903"/>
                      <a:pt x="4707" y="8988"/>
                      <a:pt x="4130" y="9095"/>
                    </a:cubicBezTo>
                    <a:cubicBezTo>
                      <a:pt x="3419" y="8778"/>
                      <a:pt x="3068" y="7651"/>
                      <a:pt x="2559" y="7281"/>
                    </a:cubicBezTo>
                    <a:cubicBezTo>
                      <a:pt x="2291" y="7082"/>
                      <a:pt x="3164" y="6834"/>
                      <a:pt x="3807" y="6544"/>
                    </a:cubicBezTo>
                    <a:cubicBezTo>
                      <a:pt x="4304" y="6323"/>
                      <a:pt x="4516" y="6228"/>
                      <a:pt x="5052" y="5964"/>
                    </a:cubicBezTo>
                    <a:cubicBezTo>
                      <a:pt x="5092" y="5946"/>
                      <a:pt x="5246" y="5898"/>
                      <a:pt x="5395" y="5887"/>
                    </a:cubicBezTo>
                    <a:close/>
                  </a:path>
                </a:pathLst>
              </a:custGeom>
              <a:solidFill>
                <a:srgbClr val="006C00"/>
              </a:solidFill>
              <a:ln w="12700" cap="flat">
                <a:noFill/>
                <a:miter lim="400000"/>
              </a:ln>
              <a:effectLst/>
            </p:spPr>
            <p:txBody>
              <a:bodyPr wrap="square" lIns="50800" tIns="50800" rIns="50800" bIns="50800" numCol="1" anchor="ctr">
                <a:noAutofit/>
              </a:bodyPr>
              <a:lstStyle/>
              <a:p>
                <a:pPr defTabSz="1130300">
                  <a:defRPr sz="3200">
                    <a:solidFill>
                      <a:srgbClr val="FFFFFF"/>
                    </a:solidFill>
                    <a:latin typeface="Avenir Next Regular"/>
                    <a:ea typeface="Avenir Next Regular"/>
                    <a:cs typeface="Avenir Next Regular"/>
                    <a:sym typeface="Avenir Next Regular"/>
                  </a:defRPr>
                </a:pPr>
              </a:p>
            </p:txBody>
          </p:sp>
          <p:sp>
            <p:nvSpPr>
              <p:cNvPr id="671" name="Mann"/>
              <p:cNvSpPr/>
              <p:nvPr/>
            </p:nvSpPr>
            <p:spPr>
              <a:xfrm>
                <a:off x="370061" y="197"/>
                <a:ext cx="347644" cy="897496"/>
              </a:xfrm>
              <a:custGeom>
                <a:avLst/>
                <a:gdLst/>
                <a:ahLst/>
                <a:cxnLst>
                  <a:cxn ang="0">
                    <a:pos x="wd2" y="hd2"/>
                  </a:cxn>
                  <a:cxn ang="5400000">
                    <a:pos x="wd2" y="hd2"/>
                  </a:cxn>
                  <a:cxn ang="10800000">
                    <a:pos x="wd2" y="hd2"/>
                  </a:cxn>
                  <a:cxn ang="16200000">
                    <a:pos x="wd2" y="hd2"/>
                  </a:cxn>
                </a:cxnLst>
                <a:rect l="0" t="0" r="r" b="b"/>
                <a:pathLst>
                  <a:path w="21470" h="21502" fill="norm" stroke="1" extrusionOk="0">
                    <a:moveTo>
                      <a:pt x="10246" y="10"/>
                    </a:moveTo>
                    <a:cubicBezTo>
                      <a:pt x="9651" y="39"/>
                      <a:pt x="9052" y="142"/>
                      <a:pt x="8490" y="331"/>
                    </a:cubicBezTo>
                    <a:cubicBezTo>
                      <a:pt x="7409" y="697"/>
                      <a:pt x="7827" y="1471"/>
                      <a:pt x="7827" y="1471"/>
                    </a:cubicBezTo>
                    <a:cubicBezTo>
                      <a:pt x="7827" y="1471"/>
                      <a:pt x="7467" y="1472"/>
                      <a:pt x="7689" y="1837"/>
                    </a:cubicBezTo>
                    <a:cubicBezTo>
                      <a:pt x="7827" y="2069"/>
                      <a:pt x="7730" y="2122"/>
                      <a:pt x="8174" y="2197"/>
                    </a:cubicBezTo>
                    <a:cubicBezTo>
                      <a:pt x="8285" y="2477"/>
                      <a:pt x="8629" y="2493"/>
                      <a:pt x="8629" y="2983"/>
                    </a:cubicBezTo>
                    <a:cubicBezTo>
                      <a:pt x="8629" y="2988"/>
                      <a:pt x="8355" y="2978"/>
                      <a:pt x="8161" y="3134"/>
                    </a:cubicBezTo>
                    <a:cubicBezTo>
                      <a:pt x="8106" y="3177"/>
                      <a:pt x="8049" y="3322"/>
                      <a:pt x="7827" y="3359"/>
                    </a:cubicBezTo>
                    <a:cubicBezTo>
                      <a:pt x="6842" y="3542"/>
                      <a:pt x="4636" y="3731"/>
                      <a:pt x="4095" y="3941"/>
                    </a:cubicBezTo>
                    <a:cubicBezTo>
                      <a:pt x="3332" y="4237"/>
                      <a:pt x="185" y="6557"/>
                      <a:pt x="185" y="6783"/>
                    </a:cubicBezTo>
                    <a:cubicBezTo>
                      <a:pt x="185" y="7133"/>
                      <a:pt x="112" y="7369"/>
                      <a:pt x="306" y="7546"/>
                    </a:cubicBezTo>
                    <a:cubicBezTo>
                      <a:pt x="1138" y="8300"/>
                      <a:pt x="2140" y="9548"/>
                      <a:pt x="3388" y="10139"/>
                    </a:cubicBezTo>
                    <a:cubicBezTo>
                      <a:pt x="3555" y="10220"/>
                      <a:pt x="3874" y="10313"/>
                      <a:pt x="4290" y="10366"/>
                    </a:cubicBezTo>
                    <a:cubicBezTo>
                      <a:pt x="4706" y="10420"/>
                      <a:pt x="5414" y="10539"/>
                      <a:pt x="5400" y="10636"/>
                    </a:cubicBezTo>
                    <a:cubicBezTo>
                      <a:pt x="5261" y="11507"/>
                      <a:pt x="4984" y="13595"/>
                      <a:pt x="4775" y="14591"/>
                    </a:cubicBezTo>
                    <a:cubicBezTo>
                      <a:pt x="4637" y="15242"/>
                      <a:pt x="4526" y="15984"/>
                      <a:pt x="4429" y="16447"/>
                    </a:cubicBezTo>
                    <a:cubicBezTo>
                      <a:pt x="4262" y="17244"/>
                      <a:pt x="4221" y="18180"/>
                      <a:pt x="3666" y="19165"/>
                    </a:cubicBezTo>
                    <a:cubicBezTo>
                      <a:pt x="3416" y="19617"/>
                      <a:pt x="2972" y="20214"/>
                      <a:pt x="3250" y="20214"/>
                    </a:cubicBezTo>
                    <a:cubicBezTo>
                      <a:pt x="2833" y="20612"/>
                      <a:pt x="1236" y="20827"/>
                      <a:pt x="432" y="20913"/>
                    </a:cubicBezTo>
                    <a:cubicBezTo>
                      <a:pt x="154" y="20940"/>
                      <a:pt x="-25" y="21043"/>
                      <a:pt x="3" y="21156"/>
                    </a:cubicBezTo>
                    <a:lnTo>
                      <a:pt x="29" y="21225"/>
                    </a:lnTo>
                    <a:cubicBezTo>
                      <a:pt x="43" y="21311"/>
                      <a:pt x="324" y="21344"/>
                      <a:pt x="393" y="21344"/>
                    </a:cubicBezTo>
                    <a:cubicBezTo>
                      <a:pt x="837" y="21376"/>
                      <a:pt x="2207" y="21461"/>
                      <a:pt x="3206" y="21305"/>
                    </a:cubicBezTo>
                    <a:cubicBezTo>
                      <a:pt x="4371" y="21128"/>
                      <a:pt x="5857" y="21247"/>
                      <a:pt x="7008" y="21188"/>
                    </a:cubicBezTo>
                    <a:cubicBezTo>
                      <a:pt x="7355" y="21171"/>
                      <a:pt x="7398" y="20692"/>
                      <a:pt x="7259" y="20471"/>
                    </a:cubicBezTo>
                    <a:cubicBezTo>
                      <a:pt x="7218" y="20407"/>
                      <a:pt x="7134" y="20375"/>
                      <a:pt x="7134" y="20375"/>
                    </a:cubicBezTo>
                    <a:lnTo>
                      <a:pt x="7190" y="20412"/>
                    </a:lnTo>
                    <a:cubicBezTo>
                      <a:pt x="7773" y="20434"/>
                      <a:pt x="8367" y="17905"/>
                      <a:pt x="8742" y="15860"/>
                    </a:cubicBezTo>
                    <a:cubicBezTo>
                      <a:pt x="8908" y="14999"/>
                      <a:pt x="10033" y="13116"/>
                      <a:pt x="10394" y="12497"/>
                    </a:cubicBezTo>
                    <a:cubicBezTo>
                      <a:pt x="10421" y="12443"/>
                      <a:pt x="10630" y="12443"/>
                      <a:pt x="10658" y="12497"/>
                    </a:cubicBezTo>
                    <a:cubicBezTo>
                      <a:pt x="10880" y="12987"/>
                      <a:pt x="11168" y="14031"/>
                      <a:pt x="11473" y="14757"/>
                    </a:cubicBezTo>
                    <a:cubicBezTo>
                      <a:pt x="11542" y="14924"/>
                      <a:pt x="11753" y="15564"/>
                      <a:pt x="11781" y="15968"/>
                    </a:cubicBezTo>
                    <a:cubicBezTo>
                      <a:pt x="11892" y="17206"/>
                      <a:pt x="11572" y="19842"/>
                      <a:pt x="12002" y="20175"/>
                    </a:cubicBezTo>
                    <a:cubicBezTo>
                      <a:pt x="12002" y="20175"/>
                      <a:pt x="11906" y="20682"/>
                      <a:pt x="11490" y="21053"/>
                    </a:cubicBezTo>
                    <a:cubicBezTo>
                      <a:pt x="10908" y="21575"/>
                      <a:pt x="13763" y="21580"/>
                      <a:pt x="14568" y="21381"/>
                    </a:cubicBezTo>
                    <a:cubicBezTo>
                      <a:pt x="15608" y="21128"/>
                      <a:pt x="14986" y="20682"/>
                      <a:pt x="15028" y="20488"/>
                    </a:cubicBezTo>
                    <a:cubicBezTo>
                      <a:pt x="15125" y="20316"/>
                      <a:pt x="15333" y="20316"/>
                      <a:pt x="15444" y="19950"/>
                    </a:cubicBezTo>
                    <a:cubicBezTo>
                      <a:pt x="15763" y="18841"/>
                      <a:pt x="15485" y="17442"/>
                      <a:pt x="15513" y="16318"/>
                    </a:cubicBezTo>
                    <a:cubicBezTo>
                      <a:pt x="15527" y="15946"/>
                      <a:pt x="15886" y="15230"/>
                      <a:pt x="15886" y="14229"/>
                    </a:cubicBezTo>
                    <a:cubicBezTo>
                      <a:pt x="15886" y="13223"/>
                      <a:pt x="15888" y="12330"/>
                      <a:pt x="15721" y="11431"/>
                    </a:cubicBezTo>
                    <a:cubicBezTo>
                      <a:pt x="15610" y="10839"/>
                      <a:pt x="16110" y="10802"/>
                      <a:pt x="15652" y="10044"/>
                    </a:cubicBezTo>
                    <a:cubicBezTo>
                      <a:pt x="17247" y="10108"/>
                      <a:pt x="17453" y="10054"/>
                      <a:pt x="17967" y="9801"/>
                    </a:cubicBezTo>
                    <a:cubicBezTo>
                      <a:pt x="19312" y="9123"/>
                      <a:pt x="20798" y="7585"/>
                      <a:pt x="21062" y="7321"/>
                    </a:cubicBezTo>
                    <a:cubicBezTo>
                      <a:pt x="21575" y="7278"/>
                      <a:pt x="21546" y="6846"/>
                      <a:pt x="21296" y="6534"/>
                    </a:cubicBezTo>
                    <a:cubicBezTo>
                      <a:pt x="21226" y="6453"/>
                      <a:pt x="20909" y="6465"/>
                      <a:pt x="20854" y="6384"/>
                    </a:cubicBezTo>
                    <a:cubicBezTo>
                      <a:pt x="20424" y="5755"/>
                      <a:pt x="17691" y="4302"/>
                      <a:pt x="17247" y="3990"/>
                    </a:cubicBezTo>
                    <a:cubicBezTo>
                      <a:pt x="16859" y="3715"/>
                      <a:pt x="14264" y="3516"/>
                      <a:pt x="13376" y="3381"/>
                    </a:cubicBezTo>
                    <a:cubicBezTo>
                      <a:pt x="13237" y="3360"/>
                      <a:pt x="13085" y="3300"/>
                      <a:pt x="13029" y="3247"/>
                    </a:cubicBezTo>
                    <a:cubicBezTo>
                      <a:pt x="13001" y="3225"/>
                      <a:pt x="12988" y="3204"/>
                      <a:pt x="12960" y="3183"/>
                    </a:cubicBezTo>
                    <a:cubicBezTo>
                      <a:pt x="12724" y="2984"/>
                      <a:pt x="12392" y="2989"/>
                      <a:pt x="12392" y="2989"/>
                    </a:cubicBezTo>
                    <a:cubicBezTo>
                      <a:pt x="12350" y="2839"/>
                      <a:pt x="12319" y="2714"/>
                      <a:pt x="12444" y="2628"/>
                    </a:cubicBezTo>
                    <a:cubicBezTo>
                      <a:pt x="12610" y="2504"/>
                      <a:pt x="12750" y="2364"/>
                      <a:pt x="12847" y="2219"/>
                    </a:cubicBezTo>
                    <a:cubicBezTo>
                      <a:pt x="13041" y="2203"/>
                      <a:pt x="13196" y="2213"/>
                      <a:pt x="13376" y="1933"/>
                    </a:cubicBezTo>
                    <a:cubicBezTo>
                      <a:pt x="13445" y="1810"/>
                      <a:pt x="13748" y="1482"/>
                      <a:pt x="13276" y="1471"/>
                    </a:cubicBezTo>
                    <a:cubicBezTo>
                      <a:pt x="13373" y="1245"/>
                      <a:pt x="13679" y="444"/>
                      <a:pt x="12500" y="272"/>
                    </a:cubicBezTo>
                    <a:cubicBezTo>
                      <a:pt x="12154" y="223"/>
                      <a:pt x="12141" y="153"/>
                      <a:pt x="11989" y="126"/>
                    </a:cubicBezTo>
                    <a:cubicBezTo>
                      <a:pt x="11434" y="23"/>
                      <a:pt x="10841" y="-20"/>
                      <a:pt x="10246" y="10"/>
                    </a:cubicBezTo>
                    <a:close/>
                    <a:moveTo>
                      <a:pt x="16042" y="6038"/>
                    </a:moveTo>
                    <a:cubicBezTo>
                      <a:pt x="16175" y="6060"/>
                      <a:pt x="16316" y="6123"/>
                      <a:pt x="16371" y="6147"/>
                    </a:cubicBezTo>
                    <a:cubicBezTo>
                      <a:pt x="17342" y="6567"/>
                      <a:pt x="18104" y="6825"/>
                      <a:pt x="18201" y="6955"/>
                    </a:cubicBezTo>
                    <a:cubicBezTo>
                      <a:pt x="18270" y="7186"/>
                      <a:pt x="18326" y="7449"/>
                      <a:pt x="18326" y="7449"/>
                    </a:cubicBezTo>
                    <a:cubicBezTo>
                      <a:pt x="18326" y="7449"/>
                      <a:pt x="17454" y="9005"/>
                      <a:pt x="17052" y="9124"/>
                    </a:cubicBezTo>
                    <a:cubicBezTo>
                      <a:pt x="16802" y="9205"/>
                      <a:pt x="15790" y="8946"/>
                      <a:pt x="15236" y="8972"/>
                    </a:cubicBezTo>
                    <a:cubicBezTo>
                      <a:pt x="15236" y="8703"/>
                      <a:pt x="15249" y="8450"/>
                      <a:pt x="15305" y="7950"/>
                    </a:cubicBezTo>
                    <a:cubicBezTo>
                      <a:pt x="15374" y="7347"/>
                      <a:pt x="15692" y="6443"/>
                      <a:pt x="15747" y="6174"/>
                    </a:cubicBezTo>
                    <a:cubicBezTo>
                      <a:pt x="15782" y="6034"/>
                      <a:pt x="15908" y="6016"/>
                      <a:pt x="16042" y="6038"/>
                    </a:cubicBezTo>
                    <a:close/>
                    <a:moveTo>
                      <a:pt x="5001" y="6053"/>
                    </a:moveTo>
                    <a:cubicBezTo>
                      <a:pt x="5137" y="6043"/>
                      <a:pt x="5286" y="6074"/>
                      <a:pt x="5317" y="6131"/>
                    </a:cubicBezTo>
                    <a:cubicBezTo>
                      <a:pt x="5456" y="6389"/>
                      <a:pt x="5454" y="6740"/>
                      <a:pt x="5551" y="7133"/>
                    </a:cubicBezTo>
                    <a:cubicBezTo>
                      <a:pt x="5704" y="7752"/>
                      <a:pt x="5968" y="8369"/>
                      <a:pt x="5898" y="8735"/>
                    </a:cubicBezTo>
                    <a:cubicBezTo>
                      <a:pt x="5870" y="8918"/>
                      <a:pt x="5912" y="9091"/>
                      <a:pt x="5898" y="9107"/>
                    </a:cubicBezTo>
                    <a:cubicBezTo>
                      <a:pt x="5898" y="9107"/>
                      <a:pt x="5413" y="9295"/>
                      <a:pt x="5205" y="9322"/>
                    </a:cubicBezTo>
                    <a:cubicBezTo>
                      <a:pt x="4899" y="9355"/>
                      <a:pt x="4593" y="9462"/>
                      <a:pt x="4537" y="9430"/>
                    </a:cubicBezTo>
                    <a:cubicBezTo>
                      <a:pt x="4149" y="9150"/>
                      <a:pt x="3152" y="7622"/>
                      <a:pt x="3042" y="7385"/>
                    </a:cubicBezTo>
                    <a:cubicBezTo>
                      <a:pt x="3097" y="7251"/>
                      <a:pt x="3139" y="7062"/>
                      <a:pt x="3167" y="6965"/>
                    </a:cubicBezTo>
                    <a:cubicBezTo>
                      <a:pt x="3181" y="6922"/>
                      <a:pt x="3206" y="6884"/>
                      <a:pt x="3276" y="6852"/>
                    </a:cubicBezTo>
                    <a:cubicBezTo>
                      <a:pt x="3539" y="6701"/>
                      <a:pt x="4330" y="6260"/>
                      <a:pt x="4871" y="6077"/>
                    </a:cubicBezTo>
                    <a:cubicBezTo>
                      <a:pt x="4909" y="6063"/>
                      <a:pt x="4955" y="6057"/>
                      <a:pt x="5001" y="6053"/>
                    </a:cubicBezTo>
                    <a:close/>
                  </a:path>
                </a:pathLst>
              </a:custGeom>
              <a:solidFill>
                <a:srgbClr val="006C00"/>
              </a:solidFill>
              <a:ln w="12700" cap="flat">
                <a:noFill/>
                <a:miter lim="400000"/>
              </a:ln>
              <a:effectLst/>
            </p:spPr>
            <p:txBody>
              <a:bodyPr wrap="square" lIns="50800" tIns="50800" rIns="50800" bIns="50800" numCol="1" anchor="ctr">
                <a:noAutofit/>
              </a:bodyPr>
              <a:lstStyle/>
              <a:p>
                <a:pPr defTabSz="1130300">
                  <a:defRPr sz="3200">
                    <a:solidFill>
                      <a:srgbClr val="FFFFFF"/>
                    </a:solidFill>
                    <a:latin typeface="Avenir Next Regular"/>
                    <a:ea typeface="Avenir Next Regular"/>
                    <a:cs typeface="Avenir Next Regular"/>
                    <a:sym typeface="Avenir Next Regular"/>
                  </a:defRPr>
                </a:pPr>
              </a:p>
            </p:txBody>
          </p:sp>
        </p:grpSp>
        <p:sp>
          <p:nvSpPr>
            <p:cNvPr id="673" name="Gewählte Vertreter der…"/>
            <p:cNvSpPr/>
            <p:nvPr/>
          </p:nvSpPr>
          <p:spPr>
            <a:xfrm>
              <a:off x="1541950" y="276555"/>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defRPr>
                  <a:solidFill>
                    <a:srgbClr val="FFFFFF"/>
                  </a:solidFill>
                </a:defRPr>
              </a:pPr>
              <a:r>
                <a:t>Gewählte Vertreter der </a:t>
              </a:r>
            </a:p>
            <a:p>
              <a:pPr>
                <a:defRPr>
                  <a:solidFill>
                    <a:srgbClr val="FFFFFF"/>
                  </a:solidFill>
                </a:defRPr>
              </a:pPr>
              <a:r>
                <a:t>Integrierten Gesamtschulen</a:t>
              </a:r>
            </a:p>
          </p:txBody>
        </p:sp>
      </p:grpSp>
      <p:grpSp>
        <p:nvGrpSpPr>
          <p:cNvPr id="686" name="Gruppieren"/>
          <p:cNvGrpSpPr/>
          <p:nvPr/>
        </p:nvGrpSpPr>
        <p:grpSpPr>
          <a:xfrm>
            <a:off x="9750709" y="7039278"/>
            <a:ext cx="3083902" cy="1633760"/>
            <a:chOff x="71304" y="162255"/>
            <a:chExt cx="3083900" cy="1633759"/>
          </a:xfrm>
        </p:grpSpPr>
        <p:sp>
          <p:nvSpPr>
            <p:cNvPr id="675" name="Abgerundetes Rechteck"/>
            <p:cNvSpPr/>
            <p:nvPr/>
          </p:nvSpPr>
          <p:spPr>
            <a:xfrm>
              <a:off x="71304" y="413579"/>
              <a:ext cx="3083902" cy="1382436"/>
            </a:xfrm>
            <a:prstGeom prst="roundRect">
              <a:avLst>
                <a:gd name="adj" fmla="val 31822"/>
              </a:avLst>
            </a:prstGeom>
            <a:noFill/>
            <a:ln w="38100" cap="flat">
              <a:solidFill>
                <a:schemeClr val="accent3">
                  <a:hueOff val="914338"/>
                  <a:satOff val="31515"/>
                  <a:lumOff val="-30790"/>
                </a:schemeClr>
              </a:solidFill>
              <a:prstDash val="solid"/>
              <a:miter lim="400000"/>
            </a:ln>
            <a:effectLst/>
          </p:spPr>
          <p:txBody>
            <a:bodyPr wrap="square" lIns="50800" tIns="50800" rIns="50800" bIns="50800" numCol="1" anchor="ctr">
              <a:noAutofit/>
            </a:bodyPr>
            <a:lstStyle/>
            <a:p>
              <a:pPr defTabSz="584200">
                <a:defRPr sz="2200">
                  <a:solidFill>
                    <a:srgbClr val="FFFFFF"/>
                  </a:solidFill>
                  <a:latin typeface="Helvetica Neue Medium"/>
                  <a:ea typeface="Helvetica Neue Medium"/>
                  <a:cs typeface="Helvetica Neue Medium"/>
                  <a:sym typeface="Helvetica Neue Medium"/>
                </a:defRPr>
              </a:pPr>
            </a:p>
          </p:txBody>
        </p:sp>
        <p:grpSp>
          <p:nvGrpSpPr>
            <p:cNvPr id="678" name="Gruppieren"/>
            <p:cNvGrpSpPr/>
            <p:nvPr/>
          </p:nvGrpSpPr>
          <p:grpSpPr>
            <a:xfrm>
              <a:off x="502512" y="655852"/>
              <a:ext cx="717705" cy="897891"/>
              <a:chOff x="0" y="0"/>
              <a:chExt cx="717704" cy="897890"/>
            </a:xfrm>
          </p:grpSpPr>
          <p:sp>
            <p:nvSpPr>
              <p:cNvPr id="676" name="Frau"/>
              <p:cNvSpPr/>
              <p:nvPr/>
            </p:nvSpPr>
            <p:spPr>
              <a:xfrm>
                <a:off x="0" y="0"/>
                <a:ext cx="358669" cy="897891"/>
              </a:xfrm>
              <a:custGeom>
                <a:avLst/>
                <a:gdLst/>
                <a:ahLst/>
                <a:cxnLst>
                  <a:cxn ang="0">
                    <a:pos x="wd2" y="hd2"/>
                  </a:cxn>
                  <a:cxn ang="5400000">
                    <a:pos x="wd2" y="hd2"/>
                  </a:cxn>
                  <a:cxn ang="10800000">
                    <a:pos x="wd2" y="hd2"/>
                  </a:cxn>
                  <a:cxn ang="16200000">
                    <a:pos x="wd2" y="hd2"/>
                  </a:cxn>
                </a:cxnLst>
                <a:rect l="0" t="0" r="r" b="b"/>
                <a:pathLst>
                  <a:path w="21387" h="21451" fill="norm" stroke="1" extrusionOk="0">
                    <a:moveTo>
                      <a:pt x="10767" y="3"/>
                    </a:moveTo>
                    <a:cubicBezTo>
                      <a:pt x="10163" y="-15"/>
                      <a:pt x="9173" y="50"/>
                      <a:pt x="8379" y="485"/>
                    </a:cubicBezTo>
                    <a:cubicBezTo>
                      <a:pt x="7869" y="770"/>
                      <a:pt x="7992" y="989"/>
                      <a:pt x="7147" y="1709"/>
                    </a:cubicBezTo>
                    <a:cubicBezTo>
                      <a:pt x="6047" y="2649"/>
                      <a:pt x="7909" y="2821"/>
                      <a:pt x="6636" y="3320"/>
                    </a:cubicBezTo>
                    <a:cubicBezTo>
                      <a:pt x="6113" y="3525"/>
                      <a:pt x="6502" y="3869"/>
                      <a:pt x="6502" y="3869"/>
                    </a:cubicBezTo>
                    <a:cubicBezTo>
                      <a:pt x="6394" y="3885"/>
                      <a:pt x="6207" y="3880"/>
                      <a:pt x="6099" y="3896"/>
                    </a:cubicBezTo>
                    <a:cubicBezTo>
                      <a:pt x="5550" y="3950"/>
                      <a:pt x="4864" y="4024"/>
                      <a:pt x="4314" y="4395"/>
                    </a:cubicBezTo>
                    <a:cubicBezTo>
                      <a:pt x="3537" y="4916"/>
                      <a:pt x="1662" y="6006"/>
                      <a:pt x="254" y="6893"/>
                    </a:cubicBezTo>
                    <a:cubicBezTo>
                      <a:pt x="241" y="6904"/>
                      <a:pt x="226" y="6914"/>
                      <a:pt x="212" y="6920"/>
                    </a:cubicBezTo>
                    <a:cubicBezTo>
                      <a:pt x="186" y="6941"/>
                      <a:pt x="160" y="6962"/>
                      <a:pt x="133" y="6978"/>
                    </a:cubicBezTo>
                    <a:cubicBezTo>
                      <a:pt x="-28" y="7113"/>
                      <a:pt x="-54" y="7253"/>
                      <a:pt x="120" y="7398"/>
                    </a:cubicBezTo>
                    <a:cubicBezTo>
                      <a:pt x="402" y="7629"/>
                      <a:pt x="494" y="7843"/>
                      <a:pt x="883" y="8241"/>
                    </a:cubicBezTo>
                    <a:cubicBezTo>
                      <a:pt x="1258" y="8633"/>
                      <a:pt x="2132" y="9064"/>
                      <a:pt x="2789" y="9483"/>
                    </a:cubicBezTo>
                    <a:cubicBezTo>
                      <a:pt x="2950" y="9591"/>
                      <a:pt x="2935" y="9681"/>
                      <a:pt x="3351" y="9923"/>
                    </a:cubicBezTo>
                    <a:cubicBezTo>
                      <a:pt x="3579" y="10057"/>
                      <a:pt x="3967" y="10040"/>
                      <a:pt x="3820" y="10040"/>
                    </a:cubicBezTo>
                    <a:cubicBezTo>
                      <a:pt x="4182" y="10051"/>
                      <a:pt x="4546" y="10004"/>
                      <a:pt x="4532" y="10025"/>
                    </a:cubicBezTo>
                    <a:cubicBezTo>
                      <a:pt x="4331" y="10627"/>
                      <a:pt x="4437" y="11347"/>
                      <a:pt x="4692" y="12094"/>
                    </a:cubicBezTo>
                    <a:cubicBezTo>
                      <a:pt x="4839" y="12561"/>
                      <a:pt x="6473" y="15069"/>
                      <a:pt x="6527" y="15493"/>
                    </a:cubicBezTo>
                    <a:cubicBezTo>
                      <a:pt x="6688" y="17357"/>
                      <a:pt x="7279" y="18781"/>
                      <a:pt x="7641" y="19603"/>
                    </a:cubicBezTo>
                    <a:cubicBezTo>
                      <a:pt x="7668" y="19651"/>
                      <a:pt x="7723" y="19673"/>
                      <a:pt x="7763" y="19673"/>
                    </a:cubicBezTo>
                    <a:cubicBezTo>
                      <a:pt x="7790" y="19673"/>
                      <a:pt x="7857" y="19684"/>
                      <a:pt x="7951" y="19700"/>
                    </a:cubicBezTo>
                    <a:cubicBezTo>
                      <a:pt x="7965" y="20098"/>
                      <a:pt x="8258" y="20001"/>
                      <a:pt x="7775" y="20313"/>
                    </a:cubicBezTo>
                    <a:cubicBezTo>
                      <a:pt x="7494" y="20495"/>
                      <a:pt x="6838" y="20688"/>
                      <a:pt x="6891" y="21026"/>
                    </a:cubicBezTo>
                    <a:cubicBezTo>
                      <a:pt x="6905" y="21150"/>
                      <a:pt x="6973" y="21215"/>
                      <a:pt x="7214" y="21307"/>
                    </a:cubicBezTo>
                    <a:cubicBezTo>
                      <a:pt x="7536" y="21419"/>
                      <a:pt x="8649" y="21585"/>
                      <a:pt x="9694" y="21268"/>
                    </a:cubicBezTo>
                    <a:cubicBezTo>
                      <a:pt x="10231" y="21107"/>
                      <a:pt x="9893" y="20801"/>
                      <a:pt x="10000" y="20672"/>
                    </a:cubicBezTo>
                    <a:cubicBezTo>
                      <a:pt x="10148" y="20511"/>
                      <a:pt x="10348" y="20420"/>
                      <a:pt x="10214" y="20027"/>
                    </a:cubicBezTo>
                    <a:cubicBezTo>
                      <a:pt x="10187" y="19947"/>
                      <a:pt x="10096" y="19803"/>
                      <a:pt x="10042" y="19690"/>
                    </a:cubicBezTo>
                    <a:cubicBezTo>
                      <a:pt x="10176" y="19669"/>
                      <a:pt x="10281" y="19642"/>
                      <a:pt x="10281" y="19609"/>
                    </a:cubicBezTo>
                    <a:cubicBezTo>
                      <a:pt x="10294" y="19174"/>
                      <a:pt x="10309" y="18942"/>
                      <a:pt x="10268" y="18287"/>
                    </a:cubicBezTo>
                    <a:cubicBezTo>
                      <a:pt x="10228" y="17798"/>
                      <a:pt x="10243" y="17454"/>
                      <a:pt x="10176" y="16944"/>
                    </a:cubicBezTo>
                    <a:cubicBezTo>
                      <a:pt x="10109" y="16390"/>
                      <a:pt x="10015" y="16449"/>
                      <a:pt x="9908" y="15896"/>
                    </a:cubicBezTo>
                    <a:cubicBezTo>
                      <a:pt x="9868" y="15660"/>
                      <a:pt x="9825" y="15434"/>
                      <a:pt x="9879" y="15193"/>
                    </a:cubicBezTo>
                    <a:cubicBezTo>
                      <a:pt x="9892" y="15101"/>
                      <a:pt x="9987" y="14456"/>
                      <a:pt x="10000" y="14365"/>
                    </a:cubicBezTo>
                    <a:cubicBezTo>
                      <a:pt x="10027" y="13312"/>
                      <a:pt x="10097" y="12899"/>
                      <a:pt x="10231" y="11852"/>
                    </a:cubicBezTo>
                    <a:cubicBezTo>
                      <a:pt x="10257" y="11766"/>
                      <a:pt x="10376" y="11717"/>
                      <a:pt x="10469" y="11803"/>
                    </a:cubicBezTo>
                    <a:cubicBezTo>
                      <a:pt x="11207" y="12464"/>
                      <a:pt x="11555" y="12812"/>
                      <a:pt x="12145" y="13452"/>
                    </a:cubicBezTo>
                    <a:cubicBezTo>
                      <a:pt x="12615" y="13962"/>
                      <a:pt x="13770" y="15290"/>
                      <a:pt x="13851" y="15532"/>
                    </a:cubicBezTo>
                    <a:cubicBezTo>
                      <a:pt x="13985" y="15978"/>
                      <a:pt x="14184" y="16417"/>
                      <a:pt x="14345" y="16965"/>
                    </a:cubicBezTo>
                    <a:cubicBezTo>
                      <a:pt x="14640" y="17948"/>
                      <a:pt x="15661" y="19270"/>
                      <a:pt x="15795" y="19517"/>
                    </a:cubicBezTo>
                    <a:cubicBezTo>
                      <a:pt x="15822" y="19565"/>
                      <a:pt x="15834" y="19592"/>
                      <a:pt x="15874" y="19630"/>
                    </a:cubicBezTo>
                    <a:cubicBezTo>
                      <a:pt x="15888" y="19640"/>
                      <a:pt x="16007" y="19658"/>
                      <a:pt x="16168" y="19663"/>
                    </a:cubicBezTo>
                    <a:cubicBezTo>
                      <a:pt x="16221" y="19851"/>
                      <a:pt x="16234" y="20173"/>
                      <a:pt x="15912" y="20420"/>
                    </a:cubicBezTo>
                    <a:cubicBezTo>
                      <a:pt x="15631" y="20641"/>
                      <a:pt x="16113" y="20946"/>
                      <a:pt x="16113" y="20946"/>
                    </a:cubicBezTo>
                    <a:cubicBezTo>
                      <a:pt x="16408" y="21042"/>
                      <a:pt x="16743" y="21091"/>
                      <a:pt x="17186" y="21080"/>
                    </a:cubicBezTo>
                    <a:cubicBezTo>
                      <a:pt x="17615" y="21075"/>
                      <a:pt x="17884" y="21161"/>
                      <a:pt x="17978" y="21187"/>
                    </a:cubicBezTo>
                    <a:cubicBezTo>
                      <a:pt x="18031" y="21204"/>
                      <a:pt x="18057" y="21209"/>
                      <a:pt x="18057" y="21209"/>
                    </a:cubicBezTo>
                    <a:cubicBezTo>
                      <a:pt x="18057" y="21209"/>
                      <a:pt x="19373" y="21440"/>
                      <a:pt x="20848" y="21344"/>
                    </a:cubicBezTo>
                    <a:cubicBezTo>
                      <a:pt x="21478" y="21317"/>
                      <a:pt x="21546" y="21161"/>
                      <a:pt x="21104" y="20946"/>
                    </a:cubicBezTo>
                    <a:cubicBezTo>
                      <a:pt x="20447" y="20618"/>
                      <a:pt x="19682" y="20571"/>
                      <a:pt x="19361" y="20367"/>
                    </a:cubicBezTo>
                    <a:cubicBezTo>
                      <a:pt x="18771" y="19991"/>
                      <a:pt x="18409" y="19910"/>
                      <a:pt x="18288" y="19620"/>
                    </a:cubicBezTo>
                    <a:cubicBezTo>
                      <a:pt x="18449" y="19598"/>
                      <a:pt x="18543" y="19583"/>
                      <a:pt x="18543" y="19583"/>
                    </a:cubicBezTo>
                    <a:cubicBezTo>
                      <a:pt x="18543" y="19583"/>
                      <a:pt x="18461" y="19087"/>
                      <a:pt x="18368" y="18765"/>
                    </a:cubicBezTo>
                    <a:cubicBezTo>
                      <a:pt x="18126" y="17922"/>
                      <a:pt x="18046" y="17332"/>
                      <a:pt x="17965" y="16870"/>
                    </a:cubicBezTo>
                    <a:cubicBezTo>
                      <a:pt x="17831" y="16053"/>
                      <a:pt x="17360" y="15671"/>
                      <a:pt x="17253" y="15402"/>
                    </a:cubicBezTo>
                    <a:cubicBezTo>
                      <a:pt x="16851" y="14452"/>
                      <a:pt x="16690" y="14372"/>
                      <a:pt x="16449" y="13378"/>
                    </a:cubicBezTo>
                    <a:cubicBezTo>
                      <a:pt x="16408" y="13195"/>
                      <a:pt x="16221" y="11911"/>
                      <a:pt x="15912" y="11159"/>
                    </a:cubicBezTo>
                    <a:cubicBezTo>
                      <a:pt x="15738" y="10734"/>
                      <a:pt x="15405" y="10370"/>
                      <a:pt x="15137" y="9967"/>
                    </a:cubicBezTo>
                    <a:cubicBezTo>
                      <a:pt x="15218" y="10096"/>
                      <a:pt x="15269" y="9913"/>
                      <a:pt x="15564" y="9886"/>
                    </a:cubicBezTo>
                    <a:cubicBezTo>
                      <a:pt x="16208" y="9832"/>
                      <a:pt x="16476" y="9686"/>
                      <a:pt x="16838" y="9498"/>
                    </a:cubicBezTo>
                    <a:cubicBezTo>
                      <a:pt x="17723" y="9020"/>
                      <a:pt x="20312" y="7812"/>
                      <a:pt x="20714" y="7469"/>
                    </a:cubicBezTo>
                    <a:cubicBezTo>
                      <a:pt x="20888" y="7318"/>
                      <a:pt x="21195" y="7000"/>
                      <a:pt x="21208" y="6839"/>
                    </a:cubicBezTo>
                    <a:cubicBezTo>
                      <a:pt x="21222" y="6646"/>
                      <a:pt x="20727" y="6421"/>
                      <a:pt x="20580" y="6292"/>
                    </a:cubicBezTo>
                    <a:cubicBezTo>
                      <a:pt x="20379" y="6120"/>
                      <a:pt x="19881" y="5825"/>
                      <a:pt x="19599" y="5669"/>
                    </a:cubicBezTo>
                    <a:cubicBezTo>
                      <a:pt x="18889" y="5277"/>
                      <a:pt x="18528" y="5179"/>
                      <a:pt x="17496" y="4690"/>
                    </a:cubicBezTo>
                    <a:cubicBezTo>
                      <a:pt x="17335" y="4615"/>
                      <a:pt x="16586" y="4008"/>
                      <a:pt x="15862" y="3884"/>
                    </a:cubicBezTo>
                    <a:cubicBezTo>
                      <a:pt x="15192" y="3766"/>
                      <a:pt x="13968" y="3767"/>
                      <a:pt x="13968" y="3767"/>
                    </a:cubicBezTo>
                    <a:cubicBezTo>
                      <a:pt x="14116" y="3536"/>
                      <a:pt x="13620" y="3418"/>
                      <a:pt x="13620" y="3149"/>
                    </a:cubicBezTo>
                    <a:cubicBezTo>
                      <a:pt x="13620" y="2607"/>
                      <a:pt x="15057" y="2853"/>
                      <a:pt x="13729" y="1365"/>
                    </a:cubicBezTo>
                    <a:cubicBezTo>
                      <a:pt x="13595" y="1220"/>
                      <a:pt x="13324" y="554"/>
                      <a:pt x="12426" y="334"/>
                    </a:cubicBezTo>
                    <a:cubicBezTo>
                      <a:pt x="12305" y="302"/>
                      <a:pt x="12051" y="279"/>
                      <a:pt x="11957" y="236"/>
                    </a:cubicBezTo>
                    <a:cubicBezTo>
                      <a:pt x="11796" y="172"/>
                      <a:pt x="11555" y="87"/>
                      <a:pt x="11219" y="38"/>
                    </a:cubicBezTo>
                    <a:cubicBezTo>
                      <a:pt x="11126" y="25"/>
                      <a:pt x="10968" y="9"/>
                      <a:pt x="10767" y="3"/>
                    </a:cubicBezTo>
                    <a:close/>
                    <a:moveTo>
                      <a:pt x="15514" y="5645"/>
                    </a:moveTo>
                    <a:cubicBezTo>
                      <a:pt x="15647" y="5640"/>
                      <a:pt x="15796" y="5665"/>
                      <a:pt x="15967" y="5723"/>
                    </a:cubicBezTo>
                    <a:cubicBezTo>
                      <a:pt x="16731" y="5981"/>
                      <a:pt x="18812" y="6904"/>
                      <a:pt x="18812" y="7022"/>
                    </a:cubicBezTo>
                    <a:cubicBezTo>
                      <a:pt x="18812" y="7113"/>
                      <a:pt x="18490" y="7365"/>
                      <a:pt x="17806" y="7838"/>
                    </a:cubicBezTo>
                    <a:cubicBezTo>
                      <a:pt x="17350" y="8155"/>
                      <a:pt x="16894" y="8365"/>
                      <a:pt x="16264" y="8763"/>
                    </a:cubicBezTo>
                    <a:cubicBezTo>
                      <a:pt x="16224" y="8790"/>
                      <a:pt x="15967" y="8972"/>
                      <a:pt x="15686" y="8961"/>
                    </a:cubicBezTo>
                    <a:cubicBezTo>
                      <a:pt x="15686" y="8961"/>
                      <a:pt x="15299" y="8919"/>
                      <a:pt x="14923" y="8817"/>
                    </a:cubicBezTo>
                    <a:cubicBezTo>
                      <a:pt x="14575" y="8720"/>
                      <a:pt x="14186" y="8736"/>
                      <a:pt x="14186" y="8758"/>
                    </a:cubicBezTo>
                    <a:cubicBezTo>
                      <a:pt x="14186" y="8763"/>
                      <a:pt x="13824" y="8521"/>
                      <a:pt x="13851" y="8021"/>
                    </a:cubicBezTo>
                    <a:cubicBezTo>
                      <a:pt x="13891" y="7054"/>
                      <a:pt x="14277" y="6722"/>
                      <a:pt x="14559" y="6340"/>
                    </a:cubicBezTo>
                    <a:cubicBezTo>
                      <a:pt x="14861" y="5938"/>
                      <a:pt x="15116" y="5661"/>
                      <a:pt x="15514" y="5645"/>
                    </a:cubicBezTo>
                    <a:close/>
                    <a:moveTo>
                      <a:pt x="5395" y="5887"/>
                    </a:moveTo>
                    <a:cubicBezTo>
                      <a:pt x="5545" y="5876"/>
                      <a:pt x="5689" y="5902"/>
                      <a:pt x="5722" y="6028"/>
                    </a:cubicBezTo>
                    <a:cubicBezTo>
                      <a:pt x="5749" y="6120"/>
                      <a:pt x="5832" y="6280"/>
                      <a:pt x="5886" y="6414"/>
                    </a:cubicBezTo>
                    <a:cubicBezTo>
                      <a:pt x="6060" y="6844"/>
                      <a:pt x="6366" y="6931"/>
                      <a:pt x="6393" y="7210"/>
                    </a:cubicBezTo>
                    <a:cubicBezTo>
                      <a:pt x="6527" y="8430"/>
                      <a:pt x="5806" y="8382"/>
                      <a:pt x="5404" y="8919"/>
                    </a:cubicBezTo>
                    <a:cubicBezTo>
                      <a:pt x="5337" y="8903"/>
                      <a:pt x="4707" y="8988"/>
                      <a:pt x="4130" y="9095"/>
                    </a:cubicBezTo>
                    <a:cubicBezTo>
                      <a:pt x="3419" y="8778"/>
                      <a:pt x="3068" y="7651"/>
                      <a:pt x="2559" y="7281"/>
                    </a:cubicBezTo>
                    <a:cubicBezTo>
                      <a:pt x="2291" y="7082"/>
                      <a:pt x="3164" y="6834"/>
                      <a:pt x="3807" y="6544"/>
                    </a:cubicBezTo>
                    <a:cubicBezTo>
                      <a:pt x="4304" y="6323"/>
                      <a:pt x="4516" y="6228"/>
                      <a:pt x="5052" y="5964"/>
                    </a:cubicBezTo>
                    <a:cubicBezTo>
                      <a:pt x="5092" y="5946"/>
                      <a:pt x="5246" y="5898"/>
                      <a:pt x="5395" y="5887"/>
                    </a:cubicBezTo>
                    <a:close/>
                  </a:path>
                </a:pathLst>
              </a:custGeom>
              <a:solidFill>
                <a:srgbClr val="006C00"/>
              </a:solidFill>
              <a:ln w="12700" cap="flat">
                <a:noFill/>
                <a:miter lim="400000"/>
              </a:ln>
              <a:effectLst/>
            </p:spPr>
            <p:txBody>
              <a:bodyPr wrap="square" lIns="50800" tIns="50800" rIns="50800" bIns="50800" numCol="1" anchor="ctr">
                <a:noAutofit/>
              </a:bodyPr>
              <a:lstStyle/>
              <a:p>
                <a:pPr defTabSz="1130300">
                  <a:defRPr sz="3200">
                    <a:solidFill>
                      <a:srgbClr val="FFFFFF"/>
                    </a:solidFill>
                    <a:latin typeface="Avenir Next Regular"/>
                    <a:ea typeface="Avenir Next Regular"/>
                    <a:cs typeface="Avenir Next Regular"/>
                    <a:sym typeface="Avenir Next Regular"/>
                  </a:defRPr>
                </a:pPr>
              </a:p>
            </p:txBody>
          </p:sp>
          <p:sp>
            <p:nvSpPr>
              <p:cNvPr id="677" name="Mann"/>
              <p:cNvSpPr/>
              <p:nvPr/>
            </p:nvSpPr>
            <p:spPr>
              <a:xfrm>
                <a:off x="370061" y="197"/>
                <a:ext cx="347644" cy="897496"/>
              </a:xfrm>
              <a:custGeom>
                <a:avLst/>
                <a:gdLst/>
                <a:ahLst/>
                <a:cxnLst>
                  <a:cxn ang="0">
                    <a:pos x="wd2" y="hd2"/>
                  </a:cxn>
                  <a:cxn ang="5400000">
                    <a:pos x="wd2" y="hd2"/>
                  </a:cxn>
                  <a:cxn ang="10800000">
                    <a:pos x="wd2" y="hd2"/>
                  </a:cxn>
                  <a:cxn ang="16200000">
                    <a:pos x="wd2" y="hd2"/>
                  </a:cxn>
                </a:cxnLst>
                <a:rect l="0" t="0" r="r" b="b"/>
                <a:pathLst>
                  <a:path w="21470" h="21502" fill="norm" stroke="1" extrusionOk="0">
                    <a:moveTo>
                      <a:pt x="10246" y="10"/>
                    </a:moveTo>
                    <a:cubicBezTo>
                      <a:pt x="9651" y="39"/>
                      <a:pt x="9052" y="142"/>
                      <a:pt x="8490" y="331"/>
                    </a:cubicBezTo>
                    <a:cubicBezTo>
                      <a:pt x="7409" y="697"/>
                      <a:pt x="7827" y="1471"/>
                      <a:pt x="7827" y="1471"/>
                    </a:cubicBezTo>
                    <a:cubicBezTo>
                      <a:pt x="7827" y="1471"/>
                      <a:pt x="7467" y="1472"/>
                      <a:pt x="7689" y="1837"/>
                    </a:cubicBezTo>
                    <a:cubicBezTo>
                      <a:pt x="7827" y="2069"/>
                      <a:pt x="7730" y="2122"/>
                      <a:pt x="8174" y="2197"/>
                    </a:cubicBezTo>
                    <a:cubicBezTo>
                      <a:pt x="8285" y="2477"/>
                      <a:pt x="8629" y="2493"/>
                      <a:pt x="8629" y="2983"/>
                    </a:cubicBezTo>
                    <a:cubicBezTo>
                      <a:pt x="8629" y="2988"/>
                      <a:pt x="8355" y="2978"/>
                      <a:pt x="8161" y="3134"/>
                    </a:cubicBezTo>
                    <a:cubicBezTo>
                      <a:pt x="8106" y="3177"/>
                      <a:pt x="8049" y="3322"/>
                      <a:pt x="7827" y="3359"/>
                    </a:cubicBezTo>
                    <a:cubicBezTo>
                      <a:pt x="6842" y="3542"/>
                      <a:pt x="4636" y="3731"/>
                      <a:pt x="4095" y="3941"/>
                    </a:cubicBezTo>
                    <a:cubicBezTo>
                      <a:pt x="3332" y="4237"/>
                      <a:pt x="185" y="6557"/>
                      <a:pt x="185" y="6783"/>
                    </a:cubicBezTo>
                    <a:cubicBezTo>
                      <a:pt x="185" y="7133"/>
                      <a:pt x="112" y="7369"/>
                      <a:pt x="306" y="7546"/>
                    </a:cubicBezTo>
                    <a:cubicBezTo>
                      <a:pt x="1138" y="8300"/>
                      <a:pt x="2140" y="9548"/>
                      <a:pt x="3388" y="10139"/>
                    </a:cubicBezTo>
                    <a:cubicBezTo>
                      <a:pt x="3555" y="10220"/>
                      <a:pt x="3874" y="10313"/>
                      <a:pt x="4290" y="10366"/>
                    </a:cubicBezTo>
                    <a:cubicBezTo>
                      <a:pt x="4706" y="10420"/>
                      <a:pt x="5414" y="10539"/>
                      <a:pt x="5400" y="10636"/>
                    </a:cubicBezTo>
                    <a:cubicBezTo>
                      <a:pt x="5261" y="11507"/>
                      <a:pt x="4984" y="13595"/>
                      <a:pt x="4775" y="14591"/>
                    </a:cubicBezTo>
                    <a:cubicBezTo>
                      <a:pt x="4637" y="15242"/>
                      <a:pt x="4526" y="15984"/>
                      <a:pt x="4429" y="16447"/>
                    </a:cubicBezTo>
                    <a:cubicBezTo>
                      <a:pt x="4262" y="17244"/>
                      <a:pt x="4221" y="18180"/>
                      <a:pt x="3666" y="19165"/>
                    </a:cubicBezTo>
                    <a:cubicBezTo>
                      <a:pt x="3416" y="19617"/>
                      <a:pt x="2972" y="20214"/>
                      <a:pt x="3250" y="20214"/>
                    </a:cubicBezTo>
                    <a:cubicBezTo>
                      <a:pt x="2833" y="20612"/>
                      <a:pt x="1236" y="20827"/>
                      <a:pt x="432" y="20913"/>
                    </a:cubicBezTo>
                    <a:cubicBezTo>
                      <a:pt x="154" y="20940"/>
                      <a:pt x="-25" y="21043"/>
                      <a:pt x="3" y="21156"/>
                    </a:cubicBezTo>
                    <a:lnTo>
                      <a:pt x="29" y="21225"/>
                    </a:lnTo>
                    <a:cubicBezTo>
                      <a:pt x="43" y="21311"/>
                      <a:pt x="324" y="21344"/>
                      <a:pt x="393" y="21344"/>
                    </a:cubicBezTo>
                    <a:cubicBezTo>
                      <a:pt x="837" y="21376"/>
                      <a:pt x="2207" y="21461"/>
                      <a:pt x="3206" y="21305"/>
                    </a:cubicBezTo>
                    <a:cubicBezTo>
                      <a:pt x="4371" y="21128"/>
                      <a:pt x="5857" y="21247"/>
                      <a:pt x="7008" y="21188"/>
                    </a:cubicBezTo>
                    <a:cubicBezTo>
                      <a:pt x="7355" y="21171"/>
                      <a:pt x="7398" y="20692"/>
                      <a:pt x="7259" y="20471"/>
                    </a:cubicBezTo>
                    <a:cubicBezTo>
                      <a:pt x="7218" y="20407"/>
                      <a:pt x="7134" y="20375"/>
                      <a:pt x="7134" y="20375"/>
                    </a:cubicBezTo>
                    <a:lnTo>
                      <a:pt x="7190" y="20412"/>
                    </a:lnTo>
                    <a:cubicBezTo>
                      <a:pt x="7773" y="20434"/>
                      <a:pt x="8367" y="17905"/>
                      <a:pt x="8742" y="15860"/>
                    </a:cubicBezTo>
                    <a:cubicBezTo>
                      <a:pt x="8908" y="14999"/>
                      <a:pt x="10033" y="13116"/>
                      <a:pt x="10394" y="12497"/>
                    </a:cubicBezTo>
                    <a:cubicBezTo>
                      <a:pt x="10421" y="12443"/>
                      <a:pt x="10630" y="12443"/>
                      <a:pt x="10658" y="12497"/>
                    </a:cubicBezTo>
                    <a:cubicBezTo>
                      <a:pt x="10880" y="12987"/>
                      <a:pt x="11168" y="14031"/>
                      <a:pt x="11473" y="14757"/>
                    </a:cubicBezTo>
                    <a:cubicBezTo>
                      <a:pt x="11542" y="14924"/>
                      <a:pt x="11753" y="15564"/>
                      <a:pt x="11781" y="15968"/>
                    </a:cubicBezTo>
                    <a:cubicBezTo>
                      <a:pt x="11892" y="17206"/>
                      <a:pt x="11572" y="19842"/>
                      <a:pt x="12002" y="20175"/>
                    </a:cubicBezTo>
                    <a:cubicBezTo>
                      <a:pt x="12002" y="20175"/>
                      <a:pt x="11906" y="20682"/>
                      <a:pt x="11490" y="21053"/>
                    </a:cubicBezTo>
                    <a:cubicBezTo>
                      <a:pt x="10908" y="21575"/>
                      <a:pt x="13763" y="21580"/>
                      <a:pt x="14568" y="21381"/>
                    </a:cubicBezTo>
                    <a:cubicBezTo>
                      <a:pt x="15608" y="21128"/>
                      <a:pt x="14986" y="20682"/>
                      <a:pt x="15028" y="20488"/>
                    </a:cubicBezTo>
                    <a:cubicBezTo>
                      <a:pt x="15125" y="20316"/>
                      <a:pt x="15333" y="20316"/>
                      <a:pt x="15444" y="19950"/>
                    </a:cubicBezTo>
                    <a:cubicBezTo>
                      <a:pt x="15763" y="18841"/>
                      <a:pt x="15485" y="17442"/>
                      <a:pt x="15513" y="16318"/>
                    </a:cubicBezTo>
                    <a:cubicBezTo>
                      <a:pt x="15527" y="15946"/>
                      <a:pt x="15886" y="15230"/>
                      <a:pt x="15886" y="14229"/>
                    </a:cubicBezTo>
                    <a:cubicBezTo>
                      <a:pt x="15886" y="13223"/>
                      <a:pt x="15888" y="12330"/>
                      <a:pt x="15721" y="11431"/>
                    </a:cubicBezTo>
                    <a:cubicBezTo>
                      <a:pt x="15610" y="10839"/>
                      <a:pt x="16110" y="10802"/>
                      <a:pt x="15652" y="10044"/>
                    </a:cubicBezTo>
                    <a:cubicBezTo>
                      <a:pt x="17247" y="10108"/>
                      <a:pt x="17453" y="10054"/>
                      <a:pt x="17967" y="9801"/>
                    </a:cubicBezTo>
                    <a:cubicBezTo>
                      <a:pt x="19312" y="9123"/>
                      <a:pt x="20798" y="7585"/>
                      <a:pt x="21062" y="7321"/>
                    </a:cubicBezTo>
                    <a:cubicBezTo>
                      <a:pt x="21575" y="7278"/>
                      <a:pt x="21546" y="6846"/>
                      <a:pt x="21296" y="6534"/>
                    </a:cubicBezTo>
                    <a:cubicBezTo>
                      <a:pt x="21226" y="6453"/>
                      <a:pt x="20909" y="6465"/>
                      <a:pt x="20854" y="6384"/>
                    </a:cubicBezTo>
                    <a:cubicBezTo>
                      <a:pt x="20424" y="5755"/>
                      <a:pt x="17691" y="4302"/>
                      <a:pt x="17247" y="3990"/>
                    </a:cubicBezTo>
                    <a:cubicBezTo>
                      <a:pt x="16859" y="3715"/>
                      <a:pt x="14264" y="3516"/>
                      <a:pt x="13376" y="3381"/>
                    </a:cubicBezTo>
                    <a:cubicBezTo>
                      <a:pt x="13237" y="3360"/>
                      <a:pt x="13085" y="3300"/>
                      <a:pt x="13029" y="3247"/>
                    </a:cubicBezTo>
                    <a:cubicBezTo>
                      <a:pt x="13001" y="3225"/>
                      <a:pt x="12988" y="3204"/>
                      <a:pt x="12960" y="3183"/>
                    </a:cubicBezTo>
                    <a:cubicBezTo>
                      <a:pt x="12724" y="2984"/>
                      <a:pt x="12392" y="2989"/>
                      <a:pt x="12392" y="2989"/>
                    </a:cubicBezTo>
                    <a:cubicBezTo>
                      <a:pt x="12350" y="2839"/>
                      <a:pt x="12319" y="2714"/>
                      <a:pt x="12444" y="2628"/>
                    </a:cubicBezTo>
                    <a:cubicBezTo>
                      <a:pt x="12610" y="2504"/>
                      <a:pt x="12750" y="2364"/>
                      <a:pt x="12847" y="2219"/>
                    </a:cubicBezTo>
                    <a:cubicBezTo>
                      <a:pt x="13041" y="2203"/>
                      <a:pt x="13196" y="2213"/>
                      <a:pt x="13376" y="1933"/>
                    </a:cubicBezTo>
                    <a:cubicBezTo>
                      <a:pt x="13445" y="1810"/>
                      <a:pt x="13748" y="1482"/>
                      <a:pt x="13276" y="1471"/>
                    </a:cubicBezTo>
                    <a:cubicBezTo>
                      <a:pt x="13373" y="1245"/>
                      <a:pt x="13679" y="444"/>
                      <a:pt x="12500" y="272"/>
                    </a:cubicBezTo>
                    <a:cubicBezTo>
                      <a:pt x="12154" y="223"/>
                      <a:pt x="12141" y="153"/>
                      <a:pt x="11989" y="126"/>
                    </a:cubicBezTo>
                    <a:cubicBezTo>
                      <a:pt x="11434" y="23"/>
                      <a:pt x="10841" y="-20"/>
                      <a:pt x="10246" y="10"/>
                    </a:cubicBezTo>
                    <a:close/>
                    <a:moveTo>
                      <a:pt x="16042" y="6038"/>
                    </a:moveTo>
                    <a:cubicBezTo>
                      <a:pt x="16175" y="6060"/>
                      <a:pt x="16316" y="6123"/>
                      <a:pt x="16371" y="6147"/>
                    </a:cubicBezTo>
                    <a:cubicBezTo>
                      <a:pt x="17342" y="6567"/>
                      <a:pt x="18104" y="6825"/>
                      <a:pt x="18201" y="6955"/>
                    </a:cubicBezTo>
                    <a:cubicBezTo>
                      <a:pt x="18270" y="7186"/>
                      <a:pt x="18326" y="7449"/>
                      <a:pt x="18326" y="7449"/>
                    </a:cubicBezTo>
                    <a:cubicBezTo>
                      <a:pt x="18326" y="7449"/>
                      <a:pt x="17454" y="9005"/>
                      <a:pt x="17052" y="9124"/>
                    </a:cubicBezTo>
                    <a:cubicBezTo>
                      <a:pt x="16802" y="9205"/>
                      <a:pt x="15790" y="8946"/>
                      <a:pt x="15236" y="8972"/>
                    </a:cubicBezTo>
                    <a:cubicBezTo>
                      <a:pt x="15236" y="8703"/>
                      <a:pt x="15249" y="8450"/>
                      <a:pt x="15305" y="7950"/>
                    </a:cubicBezTo>
                    <a:cubicBezTo>
                      <a:pt x="15374" y="7347"/>
                      <a:pt x="15692" y="6443"/>
                      <a:pt x="15747" y="6174"/>
                    </a:cubicBezTo>
                    <a:cubicBezTo>
                      <a:pt x="15782" y="6034"/>
                      <a:pt x="15908" y="6016"/>
                      <a:pt x="16042" y="6038"/>
                    </a:cubicBezTo>
                    <a:close/>
                    <a:moveTo>
                      <a:pt x="5001" y="6053"/>
                    </a:moveTo>
                    <a:cubicBezTo>
                      <a:pt x="5137" y="6043"/>
                      <a:pt x="5286" y="6074"/>
                      <a:pt x="5317" y="6131"/>
                    </a:cubicBezTo>
                    <a:cubicBezTo>
                      <a:pt x="5456" y="6389"/>
                      <a:pt x="5454" y="6740"/>
                      <a:pt x="5551" y="7133"/>
                    </a:cubicBezTo>
                    <a:cubicBezTo>
                      <a:pt x="5704" y="7752"/>
                      <a:pt x="5968" y="8369"/>
                      <a:pt x="5898" y="8735"/>
                    </a:cubicBezTo>
                    <a:cubicBezTo>
                      <a:pt x="5870" y="8918"/>
                      <a:pt x="5912" y="9091"/>
                      <a:pt x="5898" y="9107"/>
                    </a:cubicBezTo>
                    <a:cubicBezTo>
                      <a:pt x="5898" y="9107"/>
                      <a:pt x="5413" y="9295"/>
                      <a:pt x="5205" y="9322"/>
                    </a:cubicBezTo>
                    <a:cubicBezTo>
                      <a:pt x="4899" y="9355"/>
                      <a:pt x="4593" y="9462"/>
                      <a:pt x="4537" y="9430"/>
                    </a:cubicBezTo>
                    <a:cubicBezTo>
                      <a:pt x="4149" y="9150"/>
                      <a:pt x="3152" y="7622"/>
                      <a:pt x="3042" y="7385"/>
                    </a:cubicBezTo>
                    <a:cubicBezTo>
                      <a:pt x="3097" y="7251"/>
                      <a:pt x="3139" y="7062"/>
                      <a:pt x="3167" y="6965"/>
                    </a:cubicBezTo>
                    <a:cubicBezTo>
                      <a:pt x="3181" y="6922"/>
                      <a:pt x="3206" y="6884"/>
                      <a:pt x="3276" y="6852"/>
                    </a:cubicBezTo>
                    <a:cubicBezTo>
                      <a:pt x="3539" y="6701"/>
                      <a:pt x="4330" y="6260"/>
                      <a:pt x="4871" y="6077"/>
                    </a:cubicBezTo>
                    <a:cubicBezTo>
                      <a:pt x="4909" y="6063"/>
                      <a:pt x="4955" y="6057"/>
                      <a:pt x="5001" y="6053"/>
                    </a:cubicBezTo>
                    <a:close/>
                  </a:path>
                </a:pathLst>
              </a:custGeom>
              <a:solidFill>
                <a:srgbClr val="006C00"/>
              </a:solidFill>
              <a:ln w="12700" cap="flat">
                <a:noFill/>
                <a:miter lim="400000"/>
              </a:ln>
              <a:effectLst/>
            </p:spPr>
            <p:txBody>
              <a:bodyPr wrap="square" lIns="50800" tIns="50800" rIns="50800" bIns="50800" numCol="1" anchor="ctr">
                <a:noAutofit/>
              </a:bodyPr>
              <a:lstStyle/>
              <a:p>
                <a:pPr defTabSz="1130300">
                  <a:defRPr sz="3200">
                    <a:solidFill>
                      <a:srgbClr val="FFFFFF"/>
                    </a:solidFill>
                    <a:latin typeface="Avenir Next Regular"/>
                    <a:ea typeface="Avenir Next Regular"/>
                    <a:cs typeface="Avenir Next Regular"/>
                    <a:sym typeface="Avenir Next Regular"/>
                  </a:defRPr>
                </a:pPr>
              </a:p>
            </p:txBody>
          </p:sp>
        </p:grpSp>
        <p:grpSp>
          <p:nvGrpSpPr>
            <p:cNvPr id="681" name="Gruppieren"/>
            <p:cNvGrpSpPr/>
            <p:nvPr/>
          </p:nvGrpSpPr>
          <p:grpSpPr>
            <a:xfrm>
              <a:off x="1254403" y="655852"/>
              <a:ext cx="717705" cy="897891"/>
              <a:chOff x="0" y="0"/>
              <a:chExt cx="717704" cy="897890"/>
            </a:xfrm>
          </p:grpSpPr>
          <p:sp>
            <p:nvSpPr>
              <p:cNvPr id="679" name="Frau"/>
              <p:cNvSpPr/>
              <p:nvPr/>
            </p:nvSpPr>
            <p:spPr>
              <a:xfrm>
                <a:off x="0" y="0"/>
                <a:ext cx="358669" cy="897891"/>
              </a:xfrm>
              <a:custGeom>
                <a:avLst/>
                <a:gdLst/>
                <a:ahLst/>
                <a:cxnLst>
                  <a:cxn ang="0">
                    <a:pos x="wd2" y="hd2"/>
                  </a:cxn>
                  <a:cxn ang="5400000">
                    <a:pos x="wd2" y="hd2"/>
                  </a:cxn>
                  <a:cxn ang="10800000">
                    <a:pos x="wd2" y="hd2"/>
                  </a:cxn>
                  <a:cxn ang="16200000">
                    <a:pos x="wd2" y="hd2"/>
                  </a:cxn>
                </a:cxnLst>
                <a:rect l="0" t="0" r="r" b="b"/>
                <a:pathLst>
                  <a:path w="21387" h="21451" fill="norm" stroke="1" extrusionOk="0">
                    <a:moveTo>
                      <a:pt x="10767" y="3"/>
                    </a:moveTo>
                    <a:cubicBezTo>
                      <a:pt x="10163" y="-15"/>
                      <a:pt x="9173" y="50"/>
                      <a:pt x="8379" y="485"/>
                    </a:cubicBezTo>
                    <a:cubicBezTo>
                      <a:pt x="7869" y="770"/>
                      <a:pt x="7992" y="989"/>
                      <a:pt x="7147" y="1709"/>
                    </a:cubicBezTo>
                    <a:cubicBezTo>
                      <a:pt x="6047" y="2649"/>
                      <a:pt x="7909" y="2821"/>
                      <a:pt x="6636" y="3320"/>
                    </a:cubicBezTo>
                    <a:cubicBezTo>
                      <a:pt x="6113" y="3525"/>
                      <a:pt x="6502" y="3869"/>
                      <a:pt x="6502" y="3869"/>
                    </a:cubicBezTo>
                    <a:cubicBezTo>
                      <a:pt x="6394" y="3885"/>
                      <a:pt x="6207" y="3880"/>
                      <a:pt x="6099" y="3896"/>
                    </a:cubicBezTo>
                    <a:cubicBezTo>
                      <a:pt x="5550" y="3950"/>
                      <a:pt x="4864" y="4024"/>
                      <a:pt x="4314" y="4395"/>
                    </a:cubicBezTo>
                    <a:cubicBezTo>
                      <a:pt x="3537" y="4916"/>
                      <a:pt x="1662" y="6006"/>
                      <a:pt x="254" y="6893"/>
                    </a:cubicBezTo>
                    <a:cubicBezTo>
                      <a:pt x="241" y="6904"/>
                      <a:pt x="226" y="6914"/>
                      <a:pt x="212" y="6920"/>
                    </a:cubicBezTo>
                    <a:cubicBezTo>
                      <a:pt x="186" y="6941"/>
                      <a:pt x="160" y="6962"/>
                      <a:pt x="133" y="6978"/>
                    </a:cubicBezTo>
                    <a:cubicBezTo>
                      <a:pt x="-28" y="7113"/>
                      <a:pt x="-54" y="7253"/>
                      <a:pt x="120" y="7398"/>
                    </a:cubicBezTo>
                    <a:cubicBezTo>
                      <a:pt x="402" y="7629"/>
                      <a:pt x="494" y="7843"/>
                      <a:pt x="883" y="8241"/>
                    </a:cubicBezTo>
                    <a:cubicBezTo>
                      <a:pt x="1258" y="8633"/>
                      <a:pt x="2132" y="9064"/>
                      <a:pt x="2789" y="9483"/>
                    </a:cubicBezTo>
                    <a:cubicBezTo>
                      <a:pt x="2950" y="9591"/>
                      <a:pt x="2935" y="9681"/>
                      <a:pt x="3351" y="9923"/>
                    </a:cubicBezTo>
                    <a:cubicBezTo>
                      <a:pt x="3579" y="10057"/>
                      <a:pt x="3967" y="10040"/>
                      <a:pt x="3820" y="10040"/>
                    </a:cubicBezTo>
                    <a:cubicBezTo>
                      <a:pt x="4182" y="10051"/>
                      <a:pt x="4546" y="10004"/>
                      <a:pt x="4532" y="10025"/>
                    </a:cubicBezTo>
                    <a:cubicBezTo>
                      <a:pt x="4331" y="10627"/>
                      <a:pt x="4437" y="11347"/>
                      <a:pt x="4692" y="12094"/>
                    </a:cubicBezTo>
                    <a:cubicBezTo>
                      <a:pt x="4839" y="12561"/>
                      <a:pt x="6473" y="15069"/>
                      <a:pt x="6527" y="15493"/>
                    </a:cubicBezTo>
                    <a:cubicBezTo>
                      <a:pt x="6688" y="17357"/>
                      <a:pt x="7279" y="18781"/>
                      <a:pt x="7641" y="19603"/>
                    </a:cubicBezTo>
                    <a:cubicBezTo>
                      <a:pt x="7668" y="19651"/>
                      <a:pt x="7723" y="19673"/>
                      <a:pt x="7763" y="19673"/>
                    </a:cubicBezTo>
                    <a:cubicBezTo>
                      <a:pt x="7790" y="19673"/>
                      <a:pt x="7857" y="19684"/>
                      <a:pt x="7951" y="19700"/>
                    </a:cubicBezTo>
                    <a:cubicBezTo>
                      <a:pt x="7965" y="20098"/>
                      <a:pt x="8258" y="20001"/>
                      <a:pt x="7775" y="20313"/>
                    </a:cubicBezTo>
                    <a:cubicBezTo>
                      <a:pt x="7494" y="20495"/>
                      <a:pt x="6838" y="20688"/>
                      <a:pt x="6891" y="21026"/>
                    </a:cubicBezTo>
                    <a:cubicBezTo>
                      <a:pt x="6905" y="21150"/>
                      <a:pt x="6973" y="21215"/>
                      <a:pt x="7214" y="21307"/>
                    </a:cubicBezTo>
                    <a:cubicBezTo>
                      <a:pt x="7536" y="21419"/>
                      <a:pt x="8649" y="21585"/>
                      <a:pt x="9694" y="21268"/>
                    </a:cubicBezTo>
                    <a:cubicBezTo>
                      <a:pt x="10231" y="21107"/>
                      <a:pt x="9893" y="20801"/>
                      <a:pt x="10000" y="20672"/>
                    </a:cubicBezTo>
                    <a:cubicBezTo>
                      <a:pt x="10148" y="20511"/>
                      <a:pt x="10348" y="20420"/>
                      <a:pt x="10214" y="20027"/>
                    </a:cubicBezTo>
                    <a:cubicBezTo>
                      <a:pt x="10187" y="19947"/>
                      <a:pt x="10096" y="19803"/>
                      <a:pt x="10042" y="19690"/>
                    </a:cubicBezTo>
                    <a:cubicBezTo>
                      <a:pt x="10176" y="19669"/>
                      <a:pt x="10281" y="19642"/>
                      <a:pt x="10281" y="19609"/>
                    </a:cubicBezTo>
                    <a:cubicBezTo>
                      <a:pt x="10294" y="19174"/>
                      <a:pt x="10309" y="18942"/>
                      <a:pt x="10268" y="18287"/>
                    </a:cubicBezTo>
                    <a:cubicBezTo>
                      <a:pt x="10228" y="17798"/>
                      <a:pt x="10243" y="17454"/>
                      <a:pt x="10176" y="16944"/>
                    </a:cubicBezTo>
                    <a:cubicBezTo>
                      <a:pt x="10109" y="16390"/>
                      <a:pt x="10015" y="16449"/>
                      <a:pt x="9908" y="15896"/>
                    </a:cubicBezTo>
                    <a:cubicBezTo>
                      <a:pt x="9868" y="15660"/>
                      <a:pt x="9825" y="15434"/>
                      <a:pt x="9879" y="15193"/>
                    </a:cubicBezTo>
                    <a:cubicBezTo>
                      <a:pt x="9892" y="15101"/>
                      <a:pt x="9987" y="14456"/>
                      <a:pt x="10000" y="14365"/>
                    </a:cubicBezTo>
                    <a:cubicBezTo>
                      <a:pt x="10027" y="13312"/>
                      <a:pt x="10097" y="12899"/>
                      <a:pt x="10231" y="11852"/>
                    </a:cubicBezTo>
                    <a:cubicBezTo>
                      <a:pt x="10257" y="11766"/>
                      <a:pt x="10376" y="11717"/>
                      <a:pt x="10469" y="11803"/>
                    </a:cubicBezTo>
                    <a:cubicBezTo>
                      <a:pt x="11207" y="12464"/>
                      <a:pt x="11555" y="12812"/>
                      <a:pt x="12145" y="13452"/>
                    </a:cubicBezTo>
                    <a:cubicBezTo>
                      <a:pt x="12615" y="13962"/>
                      <a:pt x="13770" y="15290"/>
                      <a:pt x="13851" y="15532"/>
                    </a:cubicBezTo>
                    <a:cubicBezTo>
                      <a:pt x="13985" y="15978"/>
                      <a:pt x="14184" y="16417"/>
                      <a:pt x="14345" y="16965"/>
                    </a:cubicBezTo>
                    <a:cubicBezTo>
                      <a:pt x="14640" y="17948"/>
                      <a:pt x="15661" y="19270"/>
                      <a:pt x="15795" y="19517"/>
                    </a:cubicBezTo>
                    <a:cubicBezTo>
                      <a:pt x="15822" y="19565"/>
                      <a:pt x="15834" y="19592"/>
                      <a:pt x="15874" y="19630"/>
                    </a:cubicBezTo>
                    <a:cubicBezTo>
                      <a:pt x="15888" y="19640"/>
                      <a:pt x="16007" y="19658"/>
                      <a:pt x="16168" y="19663"/>
                    </a:cubicBezTo>
                    <a:cubicBezTo>
                      <a:pt x="16221" y="19851"/>
                      <a:pt x="16234" y="20173"/>
                      <a:pt x="15912" y="20420"/>
                    </a:cubicBezTo>
                    <a:cubicBezTo>
                      <a:pt x="15631" y="20641"/>
                      <a:pt x="16113" y="20946"/>
                      <a:pt x="16113" y="20946"/>
                    </a:cubicBezTo>
                    <a:cubicBezTo>
                      <a:pt x="16408" y="21042"/>
                      <a:pt x="16743" y="21091"/>
                      <a:pt x="17186" y="21080"/>
                    </a:cubicBezTo>
                    <a:cubicBezTo>
                      <a:pt x="17615" y="21075"/>
                      <a:pt x="17884" y="21161"/>
                      <a:pt x="17978" y="21187"/>
                    </a:cubicBezTo>
                    <a:cubicBezTo>
                      <a:pt x="18031" y="21204"/>
                      <a:pt x="18057" y="21209"/>
                      <a:pt x="18057" y="21209"/>
                    </a:cubicBezTo>
                    <a:cubicBezTo>
                      <a:pt x="18057" y="21209"/>
                      <a:pt x="19373" y="21440"/>
                      <a:pt x="20848" y="21344"/>
                    </a:cubicBezTo>
                    <a:cubicBezTo>
                      <a:pt x="21478" y="21317"/>
                      <a:pt x="21546" y="21161"/>
                      <a:pt x="21104" y="20946"/>
                    </a:cubicBezTo>
                    <a:cubicBezTo>
                      <a:pt x="20447" y="20618"/>
                      <a:pt x="19682" y="20571"/>
                      <a:pt x="19361" y="20367"/>
                    </a:cubicBezTo>
                    <a:cubicBezTo>
                      <a:pt x="18771" y="19991"/>
                      <a:pt x="18409" y="19910"/>
                      <a:pt x="18288" y="19620"/>
                    </a:cubicBezTo>
                    <a:cubicBezTo>
                      <a:pt x="18449" y="19598"/>
                      <a:pt x="18543" y="19583"/>
                      <a:pt x="18543" y="19583"/>
                    </a:cubicBezTo>
                    <a:cubicBezTo>
                      <a:pt x="18543" y="19583"/>
                      <a:pt x="18461" y="19087"/>
                      <a:pt x="18368" y="18765"/>
                    </a:cubicBezTo>
                    <a:cubicBezTo>
                      <a:pt x="18126" y="17922"/>
                      <a:pt x="18046" y="17332"/>
                      <a:pt x="17965" y="16870"/>
                    </a:cubicBezTo>
                    <a:cubicBezTo>
                      <a:pt x="17831" y="16053"/>
                      <a:pt x="17360" y="15671"/>
                      <a:pt x="17253" y="15402"/>
                    </a:cubicBezTo>
                    <a:cubicBezTo>
                      <a:pt x="16851" y="14452"/>
                      <a:pt x="16690" y="14372"/>
                      <a:pt x="16449" y="13378"/>
                    </a:cubicBezTo>
                    <a:cubicBezTo>
                      <a:pt x="16408" y="13195"/>
                      <a:pt x="16221" y="11911"/>
                      <a:pt x="15912" y="11159"/>
                    </a:cubicBezTo>
                    <a:cubicBezTo>
                      <a:pt x="15738" y="10734"/>
                      <a:pt x="15405" y="10370"/>
                      <a:pt x="15137" y="9967"/>
                    </a:cubicBezTo>
                    <a:cubicBezTo>
                      <a:pt x="15218" y="10096"/>
                      <a:pt x="15269" y="9913"/>
                      <a:pt x="15564" y="9886"/>
                    </a:cubicBezTo>
                    <a:cubicBezTo>
                      <a:pt x="16208" y="9832"/>
                      <a:pt x="16476" y="9686"/>
                      <a:pt x="16838" y="9498"/>
                    </a:cubicBezTo>
                    <a:cubicBezTo>
                      <a:pt x="17723" y="9020"/>
                      <a:pt x="20312" y="7812"/>
                      <a:pt x="20714" y="7469"/>
                    </a:cubicBezTo>
                    <a:cubicBezTo>
                      <a:pt x="20888" y="7318"/>
                      <a:pt x="21195" y="7000"/>
                      <a:pt x="21208" y="6839"/>
                    </a:cubicBezTo>
                    <a:cubicBezTo>
                      <a:pt x="21222" y="6646"/>
                      <a:pt x="20727" y="6421"/>
                      <a:pt x="20580" y="6292"/>
                    </a:cubicBezTo>
                    <a:cubicBezTo>
                      <a:pt x="20379" y="6120"/>
                      <a:pt x="19881" y="5825"/>
                      <a:pt x="19599" y="5669"/>
                    </a:cubicBezTo>
                    <a:cubicBezTo>
                      <a:pt x="18889" y="5277"/>
                      <a:pt x="18528" y="5179"/>
                      <a:pt x="17496" y="4690"/>
                    </a:cubicBezTo>
                    <a:cubicBezTo>
                      <a:pt x="17335" y="4615"/>
                      <a:pt x="16586" y="4008"/>
                      <a:pt x="15862" y="3884"/>
                    </a:cubicBezTo>
                    <a:cubicBezTo>
                      <a:pt x="15192" y="3766"/>
                      <a:pt x="13968" y="3767"/>
                      <a:pt x="13968" y="3767"/>
                    </a:cubicBezTo>
                    <a:cubicBezTo>
                      <a:pt x="14116" y="3536"/>
                      <a:pt x="13620" y="3418"/>
                      <a:pt x="13620" y="3149"/>
                    </a:cubicBezTo>
                    <a:cubicBezTo>
                      <a:pt x="13620" y="2607"/>
                      <a:pt x="15057" y="2853"/>
                      <a:pt x="13729" y="1365"/>
                    </a:cubicBezTo>
                    <a:cubicBezTo>
                      <a:pt x="13595" y="1220"/>
                      <a:pt x="13324" y="554"/>
                      <a:pt x="12426" y="334"/>
                    </a:cubicBezTo>
                    <a:cubicBezTo>
                      <a:pt x="12305" y="302"/>
                      <a:pt x="12051" y="279"/>
                      <a:pt x="11957" y="236"/>
                    </a:cubicBezTo>
                    <a:cubicBezTo>
                      <a:pt x="11796" y="172"/>
                      <a:pt x="11555" y="87"/>
                      <a:pt x="11219" y="38"/>
                    </a:cubicBezTo>
                    <a:cubicBezTo>
                      <a:pt x="11126" y="25"/>
                      <a:pt x="10968" y="9"/>
                      <a:pt x="10767" y="3"/>
                    </a:cubicBezTo>
                    <a:close/>
                    <a:moveTo>
                      <a:pt x="15514" y="5645"/>
                    </a:moveTo>
                    <a:cubicBezTo>
                      <a:pt x="15647" y="5640"/>
                      <a:pt x="15796" y="5665"/>
                      <a:pt x="15967" y="5723"/>
                    </a:cubicBezTo>
                    <a:cubicBezTo>
                      <a:pt x="16731" y="5981"/>
                      <a:pt x="18812" y="6904"/>
                      <a:pt x="18812" y="7022"/>
                    </a:cubicBezTo>
                    <a:cubicBezTo>
                      <a:pt x="18812" y="7113"/>
                      <a:pt x="18490" y="7365"/>
                      <a:pt x="17806" y="7838"/>
                    </a:cubicBezTo>
                    <a:cubicBezTo>
                      <a:pt x="17350" y="8155"/>
                      <a:pt x="16894" y="8365"/>
                      <a:pt x="16264" y="8763"/>
                    </a:cubicBezTo>
                    <a:cubicBezTo>
                      <a:pt x="16224" y="8790"/>
                      <a:pt x="15967" y="8972"/>
                      <a:pt x="15686" y="8961"/>
                    </a:cubicBezTo>
                    <a:cubicBezTo>
                      <a:pt x="15686" y="8961"/>
                      <a:pt x="15299" y="8919"/>
                      <a:pt x="14923" y="8817"/>
                    </a:cubicBezTo>
                    <a:cubicBezTo>
                      <a:pt x="14575" y="8720"/>
                      <a:pt x="14186" y="8736"/>
                      <a:pt x="14186" y="8758"/>
                    </a:cubicBezTo>
                    <a:cubicBezTo>
                      <a:pt x="14186" y="8763"/>
                      <a:pt x="13824" y="8521"/>
                      <a:pt x="13851" y="8021"/>
                    </a:cubicBezTo>
                    <a:cubicBezTo>
                      <a:pt x="13891" y="7054"/>
                      <a:pt x="14277" y="6722"/>
                      <a:pt x="14559" y="6340"/>
                    </a:cubicBezTo>
                    <a:cubicBezTo>
                      <a:pt x="14861" y="5938"/>
                      <a:pt x="15116" y="5661"/>
                      <a:pt x="15514" y="5645"/>
                    </a:cubicBezTo>
                    <a:close/>
                    <a:moveTo>
                      <a:pt x="5395" y="5887"/>
                    </a:moveTo>
                    <a:cubicBezTo>
                      <a:pt x="5545" y="5876"/>
                      <a:pt x="5689" y="5902"/>
                      <a:pt x="5722" y="6028"/>
                    </a:cubicBezTo>
                    <a:cubicBezTo>
                      <a:pt x="5749" y="6120"/>
                      <a:pt x="5832" y="6280"/>
                      <a:pt x="5886" y="6414"/>
                    </a:cubicBezTo>
                    <a:cubicBezTo>
                      <a:pt x="6060" y="6844"/>
                      <a:pt x="6366" y="6931"/>
                      <a:pt x="6393" y="7210"/>
                    </a:cubicBezTo>
                    <a:cubicBezTo>
                      <a:pt x="6527" y="8430"/>
                      <a:pt x="5806" y="8382"/>
                      <a:pt x="5404" y="8919"/>
                    </a:cubicBezTo>
                    <a:cubicBezTo>
                      <a:pt x="5337" y="8903"/>
                      <a:pt x="4707" y="8988"/>
                      <a:pt x="4130" y="9095"/>
                    </a:cubicBezTo>
                    <a:cubicBezTo>
                      <a:pt x="3419" y="8778"/>
                      <a:pt x="3068" y="7651"/>
                      <a:pt x="2559" y="7281"/>
                    </a:cubicBezTo>
                    <a:cubicBezTo>
                      <a:pt x="2291" y="7082"/>
                      <a:pt x="3164" y="6834"/>
                      <a:pt x="3807" y="6544"/>
                    </a:cubicBezTo>
                    <a:cubicBezTo>
                      <a:pt x="4304" y="6323"/>
                      <a:pt x="4516" y="6228"/>
                      <a:pt x="5052" y="5964"/>
                    </a:cubicBezTo>
                    <a:cubicBezTo>
                      <a:pt x="5092" y="5946"/>
                      <a:pt x="5246" y="5898"/>
                      <a:pt x="5395" y="5887"/>
                    </a:cubicBezTo>
                    <a:close/>
                  </a:path>
                </a:pathLst>
              </a:custGeom>
              <a:solidFill>
                <a:srgbClr val="006C00"/>
              </a:solidFill>
              <a:ln w="12700" cap="flat">
                <a:noFill/>
                <a:miter lim="400000"/>
              </a:ln>
              <a:effectLst/>
            </p:spPr>
            <p:txBody>
              <a:bodyPr wrap="square" lIns="50800" tIns="50800" rIns="50800" bIns="50800" numCol="1" anchor="ctr">
                <a:noAutofit/>
              </a:bodyPr>
              <a:lstStyle/>
              <a:p>
                <a:pPr defTabSz="1130300">
                  <a:defRPr sz="3200">
                    <a:solidFill>
                      <a:srgbClr val="FFFFFF"/>
                    </a:solidFill>
                    <a:latin typeface="Avenir Next Regular"/>
                    <a:ea typeface="Avenir Next Regular"/>
                    <a:cs typeface="Avenir Next Regular"/>
                    <a:sym typeface="Avenir Next Regular"/>
                  </a:defRPr>
                </a:pPr>
              </a:p>
            </p:txBody>
          </p:sp>
          <p:sp>
            <p:nvSpPr>
              <p:cNvPr id="680" name="Mann"/>
              <p:cNvSpPr/>
              <p:nvPr/>
            </p:nvSpPr>
            <p:spPr>
              <a:xfrm>
                <a:off x="370061" y="197"/>
                <a:ext cx="347644" cy="897496"/>
              </a:xfrm>
              <a:custGeom>
                <a:avLst/>
                <a:gdLst/>
                <a:ahLst/>
                <a:cxnLst>
                  <a:cxn ang="0">
                    <a:pos x="wd2" y="hd2"/>
                  </a:cxn>
                  <a:cxn ang="5400000">
                    <a:pos x="wd2" y="hd2"/>
                  </a:cxn>
                  <a:cxn ang="10800000">
                    <a:pos x="wd2" y="hd2"/>
                  </a:cxn>
                  <a:cxn ang="16200000">
                    <a:pos x="wd2" y="hd2"/>
                  </a:cxn>
                </a:cxnLst>
                <a:rect l="0" t="0" r="r" b="b"/>
                <a:pathLst>
                  <a:path w="21470" h="21502" fill="norm" stroke="1" extrusionOk="0">
                    <a:moveTo>
                      <a:pt x="10246" y="10"/>
                    </a:moveTo>
                    <a:cubicBezTo>
                      <a:pt x="9651" y="39"/>
                      <a:pt x="9052" y="142"/>
                      <a:pt x="8490" y="331"/>
                    </a:cubicBezTo>
                    <a:cubicBezTo>
                      <a:pt x="7409" y="697"/>
                      <a:pt x="7827" y="1471"/>
                      <a:pt x="7827" y="1471"/>
                    </a:cubicBezTo>
                    <a:cubicBezTo>
                      <a:pt x="7827" y="1471"/>
                      <a:pt x="7467" y="1472"/>
                      <a:pt x="7689" y="1837"/>
                    </a:cubicBezTo>
                    <a:cubicBezTo>
                      <a:pt x="7827" y="2069"/>
                      <a:pt x="7730" y="2122"/>
                      <a:pt x="8174" y="2197"/>
                    </a:cubicBezTo>
                    <a:cubicBezTo>
                      <a:pt x="8285" y="2477"/>
                      <a:pt x="8629" y="2493"/>
                      <a:pt x="8629" y="2983"/>
                    </a:cubicBezTo>
                    <a:cubicBezTo>
                      <a:pt x="8629" y="2988"/>
                      <a:pt x="8355" y="2978"/>
                      <a:pt x="8161" y="3134"/>
                    </a:cubicBezTo>
                    <a:cubicBezTo>
                      <a:pt x="8106" y="3177"/>
                      <a:pt x="8049" y="3322"/>
                      <a:pt x="7827" y="3359"/>
                    </a:cubicBezTo>
                    <a:cubicBezTo>
                      <a:pt x="6842" y="3542"/>
                      <a:pt x="4636" y="3731"/>
                      <a:pt x="4095" y="3941"/>
                    </a:cubicBezTo>
                    <a:cubicBezTo>
                      <a:pt x="3332" y="4237"/>
                      <a:pt x="185" y="6557"/>
                      <a:pt x="185" y="6783"/>
                    </a:cubicBezTo>
                    <a:cubicBezTo>
                      <a:pt x="185" y="7133"/>
                      <a:pt x="112" y="7369"/>
                      <a:pt x="306" y="7546"/>
                    </a:cubicBezTo>
                    <a:cubicBezTo>
                      <a:pt x="1138" y="8300"/>
                      <a:pt x="2140" y="9548"/>
                      <a:pt x="3388" y="10139"/>
                    </a:cubicBezTo>
                    <a:cubicBezTo>
                      <a:pt x="3555" y="10220"/>
                      <a:pt x="3874" y="10313"/>
                      <a:pt x="4290" y="10366"/>
                    </a:cubicBezTo>
                    <a:cubicBezTo>
                      <a:pt x="4706" y="10420"/>
                      <a:pt x="5414" y="10539"/>
                      <a:pt x="5400" y="10636"/>
                    </a:cubicBezTo>
                    <a:cubicBezTo>
                      <a:pt x="5261" y="11507"/>
                      <a:pt x="4984" y="13595"/>
                      <a:pt x="4775" y="14591"/>
                    </a:cubicBezTo>
                    <a:cubicBezTo>
                      <a:pt x="4637" y="15242"/>
                      <a:pt x="4526" y="15984"/>
                      <a:pt x="4429" y="16447"/>
                    </a:cubicBezTo>
                    <a:cubicBezTo>
                      <a:pt x="4262" y="17244"/>
                      <a:pt x="4221" y="18180"/>
                      <a:pt x="3666" y="19165"/>
                    </a:cubicBezTo>
                    <a:cubicBezTo>
                      <a:pt x="3416" y="19617"/>
                      <a:pt x="2972" y="20214"/>
                      <a:pt x="3250" y="20214"/>
                    </a:cubicBezTo>
                    <a:cubicBezTo>
                      <a:pt x="2833" y="20612"/>
                      <a:pt x="1236" y="20827"/>
                      <a:pt x="432" y="20913"/>
                    </a:cubicBezTo>
                    <a:cubicBezTo>
                      <a:pt x="154" y="20940"/>
                      <a:pt x="-25" y="21043"/>
                      <a:pt x="3" y="21156"/>
                    </a:cubicBezTo>
                    <a:lnTo>
                      <a:pt x="29" y="21225"/>
                    </a:lnTo>
                    <a:cubicBezTo>
                      <a:pt x="43" y="21311"/>
                      <a:pt x="324" y="21344"/>
                      <a:pt x="393" y="21344"/>
                    </a:cubicBezTo>
                    <a:cubicBezTo>
                      <a:pt x="837" y="21376"/>
                      <a:pt x="2207" y="21461"/>
                      <a:pt x="3206" y="21305"/>
                    </a:cubicBezTo>
                    <a:cubicBezTo>
                      <a:pt x="4371" y="21128"/>
                      <a:pt x="5857" y="21247"/>
                      <a:pt x="7008" y="21188"/>
                    </a:cubicBezTo>
                    <a:cubicBezTo>
                      <a:pt x="7355" y="21171"/>
                      <a:pt x="7398" y="20692"/>
                      <a:pt x="7259" y="20471"/>
                    </a:cubicBezTo>
                    <a:cubicBezTo>
                      <a:pt x="7218" y="20407"/>
                      <a:pt x="7134" y="20375"/>
                      <a:pt x="7134" y="20375"/>
                    </a:cubicBezTo>
                    <a:lnTo>
                      <a:pt x="7190" y="20412"/>
                    </a:lnTo>
                    <a:cubicBezTo>
                      <a:pt x="7773" y="20434"/>
                      <a:pt x="8367" y="17905"/>
                      <a:pt x="8742" y="15860"/>
                    </a:cubicBezTo>
                    <a:cubicBezTo>
                      <a:pt x="8908" y="14999"/>
                      <a:pt x="10033" y="13116"/>
                      <a:pt x="10394" y="12497"/>
                    </a:cubicBezTo>
                    <a:cubicBezTo>
                      <a:pt x="10421" y="12443"/>
                      <a:pt x="10630" y="12443"/>
                      <a:pt x="10658" y="12497"/>
                    </a:cubicBezTo>
                    <a:cubicBezTo>
                      <a:pt x="10880" y="12987"/>
                      <a:pt x="11168" y="14031"/>
                      <a:pt x="11473" y="14757"/>
                    </a:cubicBezTo>
                    <a:cubicBezTo>
                      <a:pt x="11542" y="14924"/>
                      <a:pt x="11753" y="15564"/>
                      <a:pt x="11781" y="15968"/>
                    </a:cubicBezTo>
                    <a:cubicBezTo>
                      <a:pt x="11892" y="17206"/>
                      <a:pt x="11572" y="19842"/>
                      <a:pt x="12002" y="20175"/>
                    </a:cubicBezTo>
                    <a:cubicBezTo>
                      <a:pt x="12002" y="20175"/>
                      <a:pt x="11906" y="20682"/>
                      <a:pt x="11490" y="21053"/>
                    </a:cubicBezTo>
                    <a:cubicBezTo>
                      <a:pt x="10908" y="21575"/>
                      <a:pt x="13763" y="21580"/>
                      <a:pt x="14568" y="21381"/>
                    </a:cubicBezTo>
                    <a:cubicBezTo>
                      <a:pt x="15608" y="21128"/>
                      <a:pt x="14986" y="20682"/>
                      <a:pt x="15028" y="20488"/>
                    </a:cubicBezTo>
                    <a:cubicBezTo>
                      <a:pt x="15125" y="20316"/>
                      <a:pt x="15333" y="20316"/>
                      <a:pt x="15444" y="19950"/>
                    </a:cubicBezTo>
                    <a:cubicBezTo>
                      <a:pt x="15763" y="18841"/>
                      <a:pt x="15485" y="17442"/>
                      <a:pt x="15513" y="16318"/>
                    </a:cubicBezTo>
                    <a:cubicBezTo>
                      <a:pt x="15527" y="15946"/>
                      <a:pt x="15886" y="15230"/>
                      <a:pt x="15886" y="14229"/>
                    </a:cubicBezTo>
                    <a:cubicBezTo>
                      <a:pt x="15886" y="13223"/>
                      <a:pt x="15888" y="12330"/>
                      <a:pt x="15721" y="11431"/>
                    </a:cubicBezTo>
                    <a:cubicBezTo>
                      <a:pt x="15610" y="10839"/>
                      <a:pt x="16110" y="10802"/>
                      <a:pt x="15652" y="10044"/>
                    </a:cubicBezTo>
                    <a:cubicBezTo>
                      <a:pt x="17247" y="10108"/>
                      <a:pt x="17453" y="10054"/>
                      <a:pt x="17967" y="9801"/>
                    </a:cubicBezTo>
                    <a:cubicBezTo>
                      <a:pt x="19312" y="9123"/>
                      <a:pt x="20798" y="7585"/>
                      <a:pt x="21062" y="7321"/>
                    </a:cubicBezTo>
                    <a:cubicBezTo>
                      <a:pt x="21575" y="7278"/>
                      <a:pt x="21546" y="6846"/>
                      <a:pt x="21296" y="6534"/>
                    </a:cubicBezTo>
                    <a:cubicBezTo>
                      <a:pt x="21226" y="6453"/>
                      <a:pt x="20909" y="6465"/>
                      <a:pt x="20854" y="6384"/>
                    </a:cubicBezTo>
                    <a:cubicBezTo>
                      <a:pt x="20424" y="5755"/>
                      <a:pt x="17691" y="4302"/>
                      <a:pt x="17247" y="3990"/>
                    </a:cubicBezTo>
                    <a:cubicBezTo>
                      <a:pt x="16859" y="3715"/>
                      <a:pt x="14264" y="3516"/>
                      <a:pt x="13376" y="3381"/>
                    </a:cubicBezTo>
                    <a:cubicBezTo>
                      <a:pt x="13237" y="3360"/>
                      <a:pt x="13085" y="3300"/>
                      <a:pt x="13029" y="3247"/>
                    </a:cubicBezTo>
                    <a:cubicBezTo>
                      <a:pt x="13001" y="3225"/>
                      <a:pt x="12988" y="3204"/>
                      <a:pt x="12960" y="3183"/>
                    </a:cubicBezTo>
                    <a:cubicBezTo>
                      <a:pt x="12724" y="2984"/>
                      <a:pt x="12392" y="2989"/>
                      <a:pt x="12392" y="2989"/>
                    </a:cubicBezTo>
                    <a:cubicBezTo>
                      <a:pt x="12350" y="2839"/>
                      <a:pt x="12319" y="2714"/>
                      <a:pt x="12444" y="2628"/>
                    </a:cubicBezTo>
                    <a:cubicBezTo>
                      <a:pt x="12610" y="2504"/>
                      <a:pt x="12750" y="2364"/>
                      <a:pt x="12847" y="2219"/>
                    </a:cubicBezTo>
                    <a:cubicBezTo>
                      <a:pt x="13041" y="2203"/>
                      <a:pt x="13196" y="2213"/>
                      <a:pt x="13376" y="1933"/>
                    </a:cubicBezTo>
                    <a:cubicBezTo>
                      <a:pt x="13445" y="1810"/>
                      <a:pt x="13748" y="1482"/>
                      <a:pt x="13276" y="1471"/>
                    </a:cubicBezTo>
                    <a:cubicBezTo>
                      <a:pt x="13373" y="1245"/>
                      <a:pt x="13679" y="444"/>
                      <a:pt x="12500" y="272"/>
                    </a:cubicBezTo>
                    <a:cubicBezTo>
                      <a:pt x="12154" y="223"/>
                      <a:pt x="12141" y="153"/>
                      <a:pt x="11989" y="126"/>
                    </a:cubicBezTo>
                    <a:cubicBezTo>
                      <a:pt x="11434" y="23"/>
                      <a:pt x="10841" y="-20"/>
                      <a:pt x="10246" y="10"/>
                    </a:cubicBezTo>
                    <a:close/>
                    <a:moveTo>
                      <a:pt x="16042" y="6038"/>
                    </a:moveTo>
                    <a:cubicBezTo>
                      <a:pt x="16175" y="6060"/>
                      <a:pt x="16316" y="6123"/>
                      <a:pt x="16371" y="6147"/>
                    </a:cubicBezTo>
                    <a:cubicBezTo>
                      <a:pt x="17342" y="6567"/>
                      <a:pt x="18104" y="6825"/>
                      <a:pt x="18201" y="6955"/>
                    </a:cubicBezTo>
                    <a:cubicBezTo>
                      <a:pt x="18270" y="7186"/>
                      <a:pt x="18326" y="7449"/>
                      <a:pt x="18326" y="7449"/>
                    </a:cubicBezTo>
                    <a:cubicBezTo>
                      <a:pt x="18326" y="7449"/>
                      <a:pt x="17454" y="9005"/>
                      <a:pt x="17052" y="9124"/>
                    </a:cubicBezTo>
                    <a:cubicBezTo>
                      <a:pt x="16802" y="9205"/>
                      <a:pt x="15790" y="8946"/>
                      <a:pt x="15236" y="8972"/>
                    </a:cubicBezTo>
                    <a:cubicBezTo>
                      <a:pt x="15236" y="8703"/>
                      <a:pt x="15249" y="8450"/>
                      <a:pt x="15305" y="7950"/>
                    </a:cubicBezTo>
                    <a:cubicBezTo>
                      <a:pt x="15374" y="7347"/>
                      <a:pt x="15692" y="6443"/>
                      <a:pt x="15747" y="6174"/>
                    </a:cubicBezTo>
                    <a:cubicBezTo>
                      <a:pt x="15782" y="6034"/>
                      <a:pt x="15908" y="6016"/>
                      <a:pt x="16042" y="6038"/>
                    </a:cubicBezTo>
                    <a:close/>
                    <a:moveTo>
                      <a:pt x="5001" y="6053"/>
                    </a:moveTo>
                    <a:cubicBezTo>
                      <a:pt x="5137" y="6043"/>
                      <a:pt x="5286" y="6074"/>
                      <a:pt x="5317" y="6131"/>
                    </a:cubicBezTo>
                    <a:cubicBezTo>
                      <a:pt x="5456" y="6389"/>
                      <a:pt x="5454" y="6740"/>
                      <a:pt x="5551" y="7133"/>
                    </a:cubicBezTo>
                    <a:cubicBezTo>
                      <a:pt x="5704" y="7752"/>
                      <a:pt x="5968" y="8369"/>
                      <a:pt x="5898" y="8735"/>
                    </a:cubicBezTo>
                    <a:cubicBezTo>
                      <a:pt x="5870" y="8918"/>
                      <a:pt x="5912" y="9091"/>
                      <a:pt x="5898" y="9107"/>
                    </a:cubicBezTo>
                    <a:cubicBezTo>
                      <a:pt x="5898" y="9107"/>
                      <a:pt x="5413" y="9295"/>
                      <a:pt x="5205" y="9322"/>
                    </a:cubicBezTo>
                    <a:cubicBezTo>
                      <a:pt x="4899" y="9355"/>
                      <a:pt x="4593" y="9462"/>
                      <a:pt x="4537" y="9430"/>
                    </a:cubicBezTo>
                    <a:cubicBezTo>
                      <a:pt x="4149" y="9150"/>
                      <a:pt x="3152" y="7622"/>
                      <a:pt x="3042" y="7385"/>
                    </a:cubicBezTo>
                    <a:cubicBezTo>
                      <a:pt x="3097" y="7251"/>
                      <a:pt x="3139" y="7062"/>
                      <a:pt x="3167" y="6965"/>
                    </a:cubicBezTo>
                    <a:cubicBezTo>
                      <a:pt x="3181" y="6922"/>
                      <a:pt x="3206" y="6884"/>
                      <a:pt x="3276" y="6852"/>
                    </a:cubicBezTo>
                    <a:cubicBezTo>
                      <a:pt x="3539" y="6701"/>
                      <a:pt x="4330" y="6260"/>
                      <a:pt x="4871" y="6077"/>
                    </a:cubicBezTo>
                    <a:cubicBezTo>
                      <a:pt x="4909" y="6063"/>
                      <a:pt x="4955" y="6057"/>
                      <a:pt x="5001" y="6053"/>
                    </a:cubicBezTo>
                    <a:close/>
                  </a:path>
                </a:pathLst>
              </a:custGeom>
              <a:solidFill>
                <a:srgbClr val="006C00"/>
              </a:solidFill>
              <a:ln w="12700" cap="flat">
                <a:noFill/>
                <a:miter lim="400000"/>
              </a:ln>
              <a:effectLst/>
            </p:spPr>
            <p:txBody>
              <a:bodyPr wrap="square" lIns="50800" tIns="50800" rIns="50800" bIns="50800" numCol="1" anchor="ctr">
                <a:noAutofit/>
              </a:bodyPr>
              <a:lstStyle/>
              <a:p>
                <a:pPr defTabSz="1130300">
                  <a:defRPr sz="3200">
                    <a:solidFill>
                      <a:srgbClr val="FFFFFF"/>
                    </a:solidFill>
                    <a:latin typeface="Avenir Next Regular"/>
                    <a:ea typeface="Avenir Next Regular"/>
                    <a:cs typeface="Avenir Next Regular"/>
                    <a:sym typeface="Avenir Next Regular"/>
                  </a:defRPr>
                </a:pPr>
              </a:p>
            </p:txBody>
          </p:sp>
        </p:grpSp>
        <p:grpSp>
          <p:nvGrpSpPr>
            <p:cNvPr id="684" name="Gruppieren"/>
            <p:cNvGrpSpPr/>
            <p:nvPr/>
          </p:nvGrpSpPr>
          <p:grpSpPr>
            <a:xfrm>
              <a:off x="2006294" y="655852"/>
              <a:ext cx="717705" cy="897891"/>
              <a:chOff x="0" y="0"/>
              <a:chExt cx="717704" cy="897890"/>
            </a:xfrm>
          </p:grpSpPr>
          <p:sp>
            <p:nvSpPr>
              <p:cNvPr id="682" name="Frau"/>
              <p:cNvSpPr/>
              <p:nvPr/>
            </p:nvSpPr>
            <p:spPr>
              <a:xfrm>
                <a:off x="0" y="0"/>
                <a:ext cx="358669" cy="897891"/>
              </a:xfrm>
              <a:custGeom>
                <a:avLst/>
                <a:gdLst/>
                <a:ahLst/>
                <a:cxnLst>
                  <a:cxn ang="0">
                    <a:pos x="wd2" y="hd2"/>
                  </a:cxn>
                  <a:cxn ang="5400000">
                    <a:pos x="wd2" y="hd2"/>
                  </a:cxn>
                  <a:cxn ang="10800000">
                    <a:pos x="wd2" y="hd2"/>
                  </a:cxn>
                  <a:cxn ang="16200000">
                    <a:pos x="wd2" y="hd2"/>
                  </a:cxn>
                </a:cxnLst>
                <a:rect l="0" t="0" r="r" b="b"/>
                <a:pathLst>
                  <a:path w="21387" h="21451" fill="norm" stroke="1" extrusionOk="0">
                    <a:moveTo>
                      <a:pt x="10767" y="3"/>
                    </a:moveTo>
                    <a:cubicBezTo>
                      <a:pt x="10163" y="-15"/>
                      <a:pt x="9173" y="50"/>
                      <a:pt x="8379" y="485"/>
                    </a:cubicBezTo>
                    <a:cubicBezTo>
                      <a:pt x="7869" y="770"/>
                      <a:pt x="7992" y="989"/>
                      <a:pt x="7147" y="1709"/>
                    </a:cubicBezTo>
                    <a:cubicBezTo>
                      <a:pt x="6047" y="2649"/>
                      <a:pt x="7909" y="2821"/>
                      <a:pt x="6636" y="3320"/>
                    </a:cubicBezTo>
                    <a:cubicBezTo>
                      <a:pt x="6113" y="3525"/>
                      <a:pt x="6502" y="3869"/>
                      <a:pt x="6502" y="3869"/>
                    </a:cubicBezTo>
                    <a:cubicBezTo>
                      <a:pt x="6394" y="3885"/>
                      <a:pt x="6207" y="3880"/>
                      <a:pt x="6099" y="3896"/>
                    </a:cubicBezTo>
                    <a:cubicBezTo>
                      <a:pt x="5550" y="3950"/>
                      <a:pt x="4864" y="4024"/>
                      <a:pt x="4314" y="4395"/>
                    </a:cubicBezTo>
                    <a:cubicBezTo>
                      <a:pt x="3537" y="4916"/>
                      <a:pt x="1662" y="6006"/>
                      <a:pt x="254" y="6893"/>
                    </a:cubicBezTo>
                    <a:cubicBezTo>
                      <a:pt x="241" y="6904"/>
                      <a:pt x="226" y="6914"/>
                      <a:pt x="212" y="6920"/>
                    </a:cubicBezTo>
                    <a:cubicBezTo>
                      <a:pt x="186" y="6941"/>
                      <a:pt x="160" y="6962"/>
                      <a:pt x="133" y="6978"/>
                    </a:cubicBezTo>
                    <a:cubicBezTo>
                      <a:pt x="-28" y="7113"/>
                      <a:pt x="-54" y="7253"/>
                      <a:pt x="120" y="7398"/>
                    </a:cubicBezTo>
                    <a:cubicBezTo>
                      <a:pt x="402" y="7629"/>
                      <a:pt x="494" y="7843"/>
                      <a:pt x="883" y="8241"/>
                    </a:cubicBezTo>
                    <a:cubicBezTo>
                      <a:pt x="1258" y="8633"/>
                      <a:pt x="2132" y="9064"/>
                      <a:pt x="2789" y="9483"/>
                    </a:cubicBezTo>
                    <a:cubicBezTo>
                      <a:pt x="2950" y="9591"/>
                      <a:pt x="2935" y="9681"/>
                      <a:pt x="3351" y="9923"/>
                    </a:cubicBezTo>
                    <a:cubicBezTo>
                      <a:pt x="3579" y="10057"/>
                      <a:pt x="3967" y="10040"/>
                      <a:pt x="3820" y="10040"/>
                    </a:cubicBezTo>
                    <a:cubicBezTo>
                      <a:pt x="4182" y="10051"/>
                      <a:pt x="4546" y="10004"/>
                      <a:pt x="4532" y="10025"/>
                    </a:cubicBezTo>
                    <a:cubicBezTo>
                      <a:pt x="4331" y="10627"/>
                      <a:pt x="4437" y="11347"/>
                      <a:pt x="4692" y="12094"/>
                    </a:cubicBezTo>
                    <a:cubicBezTo>
                      <a:pt x="4839" y="12561"/>
                      <a:pt x="6473" y="15069"/>
                      <a:pt x="6527" y="15493"/>
                    </a:cubicBezTo>
                    <a:cubicBezTo>
                      <a:pt x="6688" y="17357"/>
                      <a:pt x="7279" y="18781"/>
                      <a:pt x="7641" y="19603"/>
                    </a:cubicBezTo>
                    <a:cubicBezTo>
                      <a:pt x="7668" y="19651"/>
                      <a:pt x="7723" y="19673"/>
                      <a:pt x="7763" y="19673"/>
                    </a:cubicBezTo>
                    <a:cubicBezTo>
                      <a:pt x="7790" y="19673"/>
                      <a:pt x="7857" y="19684"/>
                      <a:pt x="7951" y="19700"/>
                    </a:cubicBezTo>
                    <a:cubicBezTo>
                      <a:pt x="7965" y="20098"/>
                      <a:pt x="8258" y="20001"/>
                      <a:pt x="7775" y="20313"/>
                    </a:cubicBezTo>
                    <a:cubicBezTo>
                      <a:pt x="7494" y="20495"/>
                      <a:pt x="6838" y="20688"/>
                      <a:pt x="6891" y="21026"/>
                    </a:cubicBezTo>
                    <a:cubicBezTo>
                      <a:pt x="6905" y="21150"/>
                      <a:pt x="6973" y="21215"/>
                      <a:pt x="7214" y="21307"/>
                    </a:cubicBezTo>
                    <a:cubicBezTo>
                      <a:pt x="7536" y="21419"/>
                      <a:pt x="8649" y="21585"/>
                      <a:pt x="9694" y="21268"/>
                    </a:cubicBezTo>
                    <a:cubicBezTo>
                      <a:pt x="10231" y="21107"/>
                      <a:pt x="9893" y="20801"/>
                      <a:pt x="10000" y="20672"/>
                    </a:cubicBezTo>
                    <a:cubicBezTo>
                      <a:pt x="10148" y="20511"/>
                      <a:pt x="10348" y="20420"/>
                      <a:pt x="10214" y="20027"/>
                    </a:cubicBezTo>
                    <a:cubicBezTo>
                      <a:pt x="10187" y="19947"/>
                      <a:pt x="10096" y="19803"/>
                      <a:pt x="10042" y="19690"/>
                    </a:cubicBezTo>
                    <a:cubicBezTo>
                      <a:pt x="10176" y="19669"/>
                      <a:pt x="10281" y="19642"/>
                      <a:pt x="10281" y="19609"/>
                    </a:cubicBezTo>
                    <a:cubicBezTo>
                      <a:pt x="10294" y="19174"/>
                      <a:pt x="10309" y="18942"/>
                      <a:pt x="10268" y="18287"/>
                    </a:cubicBezTo>
                    <a:cubicBezTo>
                      <a:pt x="10228" y="17798"/>
                      <a:pt x="10243" y="17454"/>
                      <a:pt x="10176" y="16944"/>
                    </a:cubicBezTo>
                    <a:cubicBezTo>
                      <a:pt x="10109" y="16390"/>
                      <a:pt x="10015" y="16449"/>
                      <a:pt x="9908" y="15896"/>
                    </a:cubicBezTo>
                    <a:cubicBezTo>
                      <a:pt x="9868" y="15660"/>
                      <a:pt x="9825" y="15434"/>
                      <a:pt x="9879" y="15193"/>
                    </a:cubicBezTo>
                    <a:cubicBezTo>
                      <a:pt x="9892" y="15101"/>
                      <a:pt x="9987" y="14456"/>
                      <a:pt x="10000" y="14365"/>
                    </a:cubicBezTo>
                    <a:cubicBezTo>
                      <a:pt x="10027" y="13312"/>
                      <a:pt x="10097" y="12899"/>
                      <a:pt x="10231" y="11852"/>
                    </a:cubicBezTo>
                    <a:cubicBezTo>
                      <a:pt x="10257" y="11766"/>
                      <a:pt x="10376" y="11717"/>
                      <a:pt x="10469" y="11803"/>
                    </a:cubicBezTo>
                    <a:cubicBezTo>
                      <a:pt x="11207" y="12464"/>
                      <a:pt x="11555" y="12812"/>
                      <a:pt x="12145" y="13452"/>
                    </a:cubicBezTo>
                    <a:cubicBezTo>
                      <a:pt x="12615" y="13962"/>
                      <a:pt x="13770" y="15290"/>
                      <a:pt x="13851" y="15532"/>
                    </a:cubicBezTo>
                    <a:cubicBezTo>
                      <a:pt x="13985" y="15978"/>
                      <a:pt x="14184" y="16417"/>
                      <a:pt x="14345" y="16965"/>
                    </a:cubicBezTo>
                    <a:cubicBezTo>
                      <a:pt x="14640" y="17948"/>
                      <a:pt x="15661" y="19270"/>
                      <a:pt x="15795" y="19517"/>
                    </a:cubicBezTo>
                    <a:cubicBezTo>
                      <a:pt x="15822" y="19565"/>
                      <a:pt x="15834" y="19592"/>
                      <a:pt x="15874" y="19630"/>
                    </a:cubicBezTo>
                    <a:cubicBezTo>
                      <a:pt x="15888" y="19640"/>
                      <a:pt x="16007" y="19658"/>
                      <a:pt x="16168" y="19663"/>
                    </a:cubicBezTo>
                    <a:cubicBezTo>
                      <a:pt x="16221" y="19851"/>
                      <a:pt x="16234" y="20173"/>
                      <a:pt x="15912" y="20420"/>
                    </a:cubicBezTo>
                    <a:cubicBezTo>
                      <a:pt x="15631" y="20641"/>
                      <a:pt x="16113" y="20946"/>
                      <a:pt x="16113" y="20946"/>
                    </a:cubicBezTo>
                    <a:cubicBezTo>
                      <a:pt x="16408" y="21042"/>
                      <a:pt x="16743" y="21091"/>
                      <a:pt x="17186" y="21080"/>
                    </a:cubicBezTo>
                    <a:cubicBezTo>
                      <a:pt x="17615" y="21075"/>
                      <a:pt x="17884" y="21161"/>
                      <a:pt x="17978" y="21187"/>
                    </a:cubicBezTo>
                    <a:cubicBezTo>
                      <a:pt x="18031" y="21204"/>
                      <a:pt x="18057" y="21209"/>
                      <a:pt x="18057" y="21209"/>
                    </a:cubicBezTo>
                    <a:cubicBezTo>
                      <a:pt x="18057" y="21209"/>
                      <a:pt x="19373" y="21440"/>
                      <a:pt x="20848" y="21344"/>
                    </a:cubicBezTo>
                    <a:cubicBezTo>
                      <a:pt x="21478" y="21317"/>
                      <a:pt x="21546" y="21161"/>
                      <a:pt x="21104" y="20946"/>
                    </a:cubicBezTo>
                    <a:cubicBezTo>
                      <a:pt x="20447" y="20618"/>
                      <a:pt x="19682" y="20571"/>
                      <a:pt x="19361" y="20367"/>
                    </a:cubicBezTo>
                    <a:cubicBezTo>
                      <a:pt x="18771" y="19991"/>
                      <a:pt x="18409" y="19910"/>
                      <a:pt x="18288" y="19620"/>
                    </a:cubicBezTo>
                    <a:cubicBezTo>
                      <a:pt x="18449" y="19598"/>
                      <a:pt x="18543" y="19583"/>
                      <a:pt x="18543" y="19583"/>
                    </a:cubicBezTo>
                    <a:cubicBezTo>
                      <a:pt x="18543" y="19583"/>
                      <a:pt x="18461" y="19087"/>
                      <a:pt x="18368" y="18765"/>
                    </a:cubicBezTo>
                    <a:cubicBezTo>
                      <a:pt x="18126" y="17922"/>
                      <a:pt x="18046" y="17332"/>
                      <a:pt x="17965" y="16870"/>
                    </a:cubicBezTo>
                    <a:cubicBezTo>
                      <a:pt x="17831" y="16053"/>
                      <a:pt x="17360" y="15671"/>
                      <a:pt x="17253" y="15402"/>
                    </a:cubicBezTo>
                    <a:cubicBezTo>
                      <a:pt x="16851" y="14452"/>
                      <a:pt x="16690" y="14372"/>
                      <a:pt x="16449" y="13378"/>
                    </a:cubicBezTo>
                    <a:cubicBezTo>
                      <a:pt x="16408" y="13195"/>
                      <a:pt x="16221" y="11911"/>
                      <a:pt x="15912" y="11159"/>
                    </a:cubicBezTo>
                    <a:cubicBezTo>
                      <a:pt x="15738" y="10734"/>
                      <a:pt x="15405" y="10370"/>
                      <a:pt x="15137" y="9967"/>
                    </a:cubicBezTo>
                    <a:cubicBezTo>
                      <a:pt x="15218" y="10096"/>
                      <a:pt x="15269" y="9913"/>
                      <a:pt x="15564" y="9886"/>
                    </a:cubicBezTo>
                    <a:cubicBezTo>
                      <a:pt x="16208" y="9832"/>
                      <a:pt x="16476" y="9686"/>
                      <a:pt x="16838" y="9498"/>
                    </a:cubicBezTo>
                    <a:cubicBezTo>
                      <a:pt x="17723" y="9020"/>
                      <a:pt x="20312" y="7812"/>
                      <a:pt x="20714" y="7469"/>
                    </a:cubicBezTo>
                    <a:cubicBezTo>
                      <a:pt x="20888" y="7318"/>
                      <a:pt x="21195" y="7000"/>
                      <a:pt x="21208" y="6839"/>
                    </a:cubicBezTo>
                    <a:cubicBezTo>
                      <a:pt x="21222" y="6646"/>
                      <a:pt x="20727" y="6421"/>
                      <a:pt x="20580" y="6292"/>
                    </a:cubicBezTo>
                    <a:cubicBezTo>
                      <a:pt x="20379" y="6120"/>
                      <a:pt x="19881" y="5825"/>
                      <a:pt x="19599" y="5669"/>
                    </a:cubicBezTo>
                    <a:cubicBezTo>
                      <a:pt x="18889" y="5277"/>
                      <a:pt x="18528" y="5179"/>
                      <a:pt x="17496" y="4690"/>
                    </a:cubicBezTo>
                    <a:cubicBezTo>
                      <a:pt x="17335" y="4615"/>
                      <a:pt x="16586" y="4008"/>
                      <a:pt x="15862" y="3884"/>
                    </a:cubicBezTo>
                    <a:cubicBezTo>
                      <a:pt x="15192" y="3766"/>
                      <a:pt x="13968" y="3767"/>
                      <a:pt x="13968" y="3767"/>
                    </a:cubicBezTo>
                    <a:cubicBezTo>
                      <a:pt x="14116" y="3536"/>
                      <a:pt x="13620" y="3418"/>
                      <a:pt x="13620" y="3149"/>
                    </a:cubicBezTo>
                    <a:cubicBezTo>
                      <a:pt x="13620" y="2607"/>
                      <a:pt x="15057" y="2853"/>
                      <a:pt x="13729" y="1365"/>
                    </a:cubicBezTo>
                    <a:cubicBezTo>
                      <a:pt x="13595" y="1220"/>
                      <a:pt x="13324" y="554"/>
                      <a:pt x="12426" y="334"/>
                    </a:cubicBezTo>
                    <a:cubicBezTo>
                      <a:pt x="12305" y="302"/>
                      <a:pt x="12051" y="279"/>
                      <a:pt x="11957" y="236"/>
                    </a:cubicBezTo>
                    <a:cubicBezTo>
                      <a:pt x="11796" y="172"/>
                      <a:pt x="11555" y="87"/>
                      <a:pt x="11219" y="38"/>
                    </a:cubicBezTo>
                    <a:cubicBezTo>
                      <a:pt x="11126" y="25"/>
                      <a:pt x="10968" y="9"/>
                      <a:pt x="10767" y="3"/>
                    </a:cubicBezTo>
                    <a:close/>
                    <a:moveTo>
                      <a:pt x="15514" y="5645"/>
                    </a:moveTo>
                    <a:cubicBezTo>
                      <a:pt x="15647" y="5640"/>
                      <a:pt x="15796" y="5665"/>
                      <a:pt x="15967" y="5723"/>
                    </a:cubicBezTo>
                    <a:cubicBezTo>
                      <a:pt x="16731" y="5981"/>
                      <a:pt x="18812" y="6904"/>
                      <a:pt x="18812" y="7022"/>
                    </a:cubicBezTo>
                    <a:cubicBezTo>
                      <a:pt x="18812" y="7113"/>
                      <a:pt x="18490" y="7365"/>
                      <a:pt x="17806" y="7838"/>
                    </a:cubicBezTo>
                    <a:cubicBezTo>
                      <a:pt x="17350" y="8155"/>
                      <a:pt x="16894" y="8365"/>
                      <a:pt x="16264" y="8763"/>
                    </a:cubicBezTo>
                    <a:cubicBezTo>
                      <a:pt x="16224" y="8790"/>
                      <a:pt x="15967" y="8972"/>
                      <a:pt x="15686" y="8961"/>
                    </a:cubicBezTo>
                    <a:cubicBezTo>
                      <a:pt x="15686" y="8961"/>
                      <a:pt x="15299" y="8919"/>
                      <a:pt x="14923" y="8817"/>
                    </a:cubicBezTo>
                    <a:cubicBezTo>
                      <a:pt x="14575" y="8720"/>
                      <a:pt x="14186" y="8736"/>
                      <a:pt x="14186" y="8758"/>
                    </a:cubicBezTo>
                    <a:cubicBezTo>
                      <a:pt x="14186" y="8763"/>
                      <a:pt x="13824" y="8521"/>
                      <a:pt x="13851" y="8021"/>
                    </a:cubicBezTo>
                    <a:cubicBezTo>
                      <a:pt x="13891" y="7054"/>
                      <a:pt x="14277" y="6722"/>
                      <a:pt x="14559" y="6340"/>
                    </a:cubicBezTo>
                    <a:cubicBezTo>
                      <a:pt x="14861" y="5938"/>
                      <a:pt x="15116" y="5661"/>
                      <a:pt x="15514" y="5645"/>
                    </a:cubicBezTo>
                    <a:close/>
                    <a:moveTo>
                      <a:pt x="5395" y="5887"/>
                    </a:moveTo>
                    <a:cubicBezTo>
                      <a:pt x="5545" y="5876"/>
                      <a:pt x="5689" y="5902"/>
                      <a:pt x="5722" y="6028"/>
                    </a:cubicBezTo>
                    <a:cubicBezTo>
                      <a:pt x="5749" y="6120"/>
                      <a:pt x="5832" y="6280"/>
                      <a:pt x="5886" y="6414"/>
                    </a:cubicBezTo>
                    <a:cubicBezTo>
                      <a:pt x="6060" y="6844"/>
                      <a:pt x="6366" y="6931"/>
                      <a:pt x="6393" y="7210"/>
                    </a:cubicBezTo>
                    <a:cubicBezTo>
                      <a:pt x="6527" y="8430"/>
                      <a:pt x="5806" y="8382"/>
                      <a:pt x="5404" y="8919"/>
                    </a:cubicBezTo>
                    <a:cubicBezTo>
                      <a:pt x="5337" y="8903"/>
                      <a:pt x="4707" y="8988"/>
                      <a:pt x="4130" y="9095"/>
                    </a:cubicBezTo>
                    <a:cubicBezTo>
                      <a:pt x="3419" y="8778"/>
                      <a:pt x="3068" y="7651"/>
                      <a:pt x="2559" y="7281"/>
                    </a:cubicBezTo>
                    <a:cubicBezTo>
                      <a:pt x="2291" y="7082"/>
                      <a:pt x="3164" y="6834"/>
                      <a:pt x="3807" y="6544"/>
                    </a:cubicBezTo>
                    <a:cubicBezTo>
                      <a:pt x="4304" y="6323"/>
                      <a:pt x="4516" y="6228"/>
                      <a:pt x="5052" y="5964"/>
                    </a:cubicBezTo>
                    <a:cubicBezTo>
                      <a:pt x="5092" y="5946"/>
                      <a:pt x="5246" y="5898"/>
                      <a:pt x="5395" y="5887"/>
                    </a:cubicBezTo>
                    <a:close/>
                  </a:path>
                </a:pathLst>
              </a:custGeom>
              <a:solidFill>
                <a:srgbClr val="006C00"/>
              </a:solidFill>
              <a:ln w="12700" cap="flat">
                <a:noFill/>
                <a:miter lim="400000"/>
              </a:ln>
              <a:effectLst/>
            </p:spPr>
            <p:txBody>
              <a:bodyPr wrap="square" lIns="50800" tIns="50800" rIns="50800" bIns="50800" numCol="1" anchor="ctr">
                <a:noAutofit/>
              </a:bodyPr>
              <a:lstStyle/>
              <a:p>
                <a:pPr defTabSz="1130300">
                  <a:defRPr sz="3200">
                    <a:solidFill>
                      <a:srgbClr val="FFFFFF"/>
                    </a:solidFill>
                    <a:latin typeface="Avenir Next Regular"/>
                    <a:ea typeface="Avenir Next Regular"/>
                    <a:cs typeface="Avenir Next Regular"/>
                    <a:sym typeface="Avenir Next Regular"/>
                  </a:defRPr>
                </a:pPr>
              </a:p>
            </p:txBody>
          </p:sp>
          <p:sp>
            <p:nvSpPr>
              <p:cNvPr id="683" name="Mann"/>
              <p:cNvSpPr/>
              <p:nvPr/>
            </p:nvSpPr>
            <p:spPr>
              <a:xfrm>
                <a:off x="370061" y="197"/>
                <a:ext cx="347644" cy="897496"/>
              </a:xfrm>
              <a:custGeom>
                <a:avLst/>
                <a:gdLst/>
                <a:ahLst/>
                <a:cxnLst>
                  <a:cxn ang="0">
                    <a:pos x="wd2" y="hd2"/>
                  </a:cxn>
                  <a:cxn ang="5400000">
                    <a:pos x="wd2" y="hd2"/>
                  </a:cxn>
                  <a:cxn ang="10800000">
                    <a:pos x="wd2" y="hd2"/>
                  </a:cxn>
                  <a:cxn ang="16200000">
                    <a:pos x="wd2" y="hd2"/>
                  </a:cxn>
                </a:cxnLst>
                <a:rect l="0" t="0" r="r" b="b"/>
                <a:pathLst>
                  <a:path w="21470" h="21502" fill="norm" stroke="1" extrusionOk="0">
                    <a:moveTo>
                      <a:pt x="10246" y="10"/>
                    </a:moveTo>
                    <a:cubicBezTo>
                      <a:pt x="9651" y="39"/>
                      <a:pt x="9052" y="142"/>
                      <a:pt x="8490" y="331"/>
                    </a:cubicBezTo>
                    <a:cubicBezTo>
                      <a:pt x="7409" y="697"/>
                      <a:pt x="7827" y="1471"/>
                      <a:pt x="7827" y="1471"/>
                    </a:cubicBezTo>
                    <a:cubicBezTo>
                      <a:pt x="7827" y="1471"/>
                      <a:pt x="7467" y="1472"/>
                      <a:pt x="7689" y="1837"/>
                    </a:cubicBezTo>
                    <a:cubicBezTo>
                      <a:pt x="7827" y="2069"/>
                      <a:pt x="7730" y="2122"/>
                      <a:pt x="8174" y="2197"/>
                    </a:cubicBezTo>
                    <a:cubicBezTo>
                      <a:pt x="8285" y="2477"/>
                      <a:pt x="8629" y="2493"/>
                      <a:pt x="8629" y="2983"/>
                    </a:cubicBezTo>
                    <a:cubicBezTo>
                      <a:pt x="8629" y="2988"/>
                      <a:pt x="8355" y="2978"/>
                      <a:pt x="8161" y="3134"/>
                    </a:cubicBezTo>
                    <a:cubicBezTo>
                      <a:pt x="8106" y="3177"/>
                      <a:pt x="8049" y="3322"/>
                      <a:pt x="7827" y="3359"/>
                    </a:cubicBezTo>
                    <a:cubicBezTo>
                      <a:pt x="6842" y="3542"/>
                      <a:pt x="4636" y="3731"/>
                      <a:pt x="4095" y="3941"/>
                    </a:cubicBezTo>
                    <a:cubicBezTo>
                      <a:pt x="3332" y="4237"/>
                      <a:pt x="185" y="6557"/>
                      <a:pt x="185" y="6783"/>
                    </a:cubicBezTo>
                    <a:cubicBezTo>
                      <a:pt x="185" y="7133"/>
                      <a:pt x="112" y="7369"/>
                      <a:pt x="306" y="7546"/>
                    </a:cubicBezTo>
                    <a:cubicBezTo>
                      <a:pt x="1138" y="8300"/>
                      <a:pt x="2140" y="9548"/>
                      <a:pt x="3388" y="10139"/>
                    </a:cubicBezTo>
                    <a:cubicBezTo>
                      <a:pt x="3555" y="10220"/>
                      <a:pt x="3874" y="10313"/>
                      <a:pt x="4290" y="10366"/>
                    </a:cubicBezTo>
                    <a:cubicBezTo>
                      <a:pt x="4706" y="10420"/>
                      <a:pt x="5414" y="10539"/>
                      <a:pt x="5400" y="10636"/>
                    </a:cubicBezTo>
                    <a:cubicBezTo>
                      <a:pt x="5261" y="11507"/>
                      <a:pt x="4984" y="13595"/>
                      <a:pt x="4775" y="14591"/>
                    </a:cubicBezTo>
                    <a:cubicBezTo>
                      <a:pt x="4637" y="15242"/>
                      <a:pt x="4526" y="15984"/>
                      <a:pt x="4429" y="16447"/>
                    </a:cubicBezTo>
                    <a:cubicBezTo>
                      <a:pt x="4262" y="17244"/>
                      <a:pt x="4221" y="18180"/>
                      <a:pt x="3666" y="19165"/>
                    </a:cubicBezTo>
                    <a:cubicBezTo>
                      <a:pt x="3416" y="19617"/>
                      <a:pt x="2972" y="20214"/>
                      <a:pt x="3250" y="20214"/>
                    </a:cubicBezTo>
                    <a:cubicBezTo>
                      <a:pt x="2833" y="20612"/>
                      <a:pt x="1236" y="20827"/>
                      <a:pt x="432" y="20913"/>
                    </a:cubicBezTo>
                    <a:cubicBezTo>
                      <a:pt x="154" y="20940"/>
                      <a:pt x="-25" y="21043"/>
                      <a:pt x="3" y="21156"/>
                    </a:cubicBezTo>
                    <a:lnTo>
                      <a:pt x="29" y="21225"/>
                    </a:lnTo>
                    <a:cubicBezTo>
                      <a:pt x="43" y="21311"/>
                      <a:pt x="324" y="21344"/>
                      <a:pt x="393" y="21344"/>
                    </a:cubicBezTo>
                    <a:cubicBezTo>
                      <a:pt x="837" y="21376"/>
                      <a:pt x="2207" y="21461"/>
                      <a:pt x="3206" y="21305"/>
                    </a:cubicBezTo>
                    <a:cubicBezTo>
                      <a:pt x="4371" y="21128"/>
                      <a:pt x="5857" y="21247"/>
                      <a:pt x="7008" y="21188"/>
                    </a:cubicBezTo>
                    <a:cubicBezTo>
                      <a:pt x="7355" y="21171"/>
                      <a:pt x="7398" y="20692"/>
                      <a:pt x="7259" y="20471"/>
                    </a:cubicBezTo>
                    <a:cubicBezTo>
                      <a:pt x="7218" y="20407"/>
                      <a:pt x="7134" y="20375"/>
                      <a:pt x="7134" y="20375"/>
                    </a:cubicBezTo>
                    <a:lnTo>
                      <a:pt x="7190" y="20412"/>
                    </a:lnTo>
                    <a:cubicBezTo>
                      <a:pt x="7773" y="20434"/>
                      <a:pt x="8367" y="17905"/>
                      <a:pt x="8742" y="15860"/>
                    </a:cubicBezTo>
                    <a:cubicBezTo>
                      <a:pt x="8908" y="14999"/>
                      <a:pt x="10033" y="13116"/>
                      <a:pt x="10394" y="12497"/>
                    </a:cubicBezTo>
                    <a:cubicBezTo>
                      <a:pt x="10421" y="12443"/>
                      <a:pt x="10630" y="12443"/>
                      <a:pt x="10658" y="12497"/>
                    </a:cubicBezTo>
                    <a:cubicBezTo>
                      <a:pt x="10880" y="12987"/>
                      <a:pt x="11168" y="14031"/>
                      <a:pt x="11473" y="14757"/>
                    </a:cubicBezTo>
                    <a:cubicBezTo>
                      <a:pt x="11542" y="14924"/>
                      <a:pt x="11753" y="15564"/>
                      <a:pt x="11781" y="15968"/>
                    </a:cubicBezTo>
                    <a:cubicBezTo>
                      <a:pt x="11892" y="17206"/>
                      <a:pt x="11572" y="19842"/>
                      <a:pt x="12002" y="20175"/>
                    </a:cubicBezTo>
                    <a:cubicBezTo>
                      <a:pt x="12002" y="20175"/>
                      <a:pt x="11906" y="20682"/>
                      <a:pt x="11490" y="21053"/>
                    </a:cubicBezTo>
                    <a:cubicBezTo>
                      <a:pt x="10908" y="21575"/>
                      <a:pt x="13763" y="21580"/>
                      <a:pt x="14568" y="21381"/>
                    </a:cubicBezTo>
                    <a:cubicBezTo>
                      <a:pt x="15608" y="21128"/>
                      <a:pt x="14986" y="20682"/>
                      <a:pt x="15028" y="20488"/>
                    </a:cubicBezTo>
                    <a:cubicBezTo>
                      <a:pt x="15125" y="20316"/>
                      <a:pt x="15333" y="20316"/>
                      <a:pt x="15444" y="19950"/>
                    </a:cubicBezTo>
                    <a:cubicBezTo>
                      <a:pt x="15763" y="18841"/>
                      <a:pt x="15485" y="17442"/>
                      <a:pt x="15513" y="16318"/>
                    </a:cubicBezTo>
                    <a:cubicBezTo>
                      <a:pt x="15527" y="15946"/>
                      <a:pt x="15886" y="15230"/>
                      <a:pt x="15886" y="14229"/>
                    </a:cubicBezTo>
                    <a:cubicBezTo>
                      <a:pt x="15886" y="13223"/>
                      <a:pt x="15888" y="12330"/>
                      <a:pt x="15721" y="11431"/>
                    </a:cubicBezTo>
                    <a:cubicBezTo>
                      <a:pt x="15610" y="10839"/>
                      <a:pt x="16110" y="10802"/>
                      <a:pt x="15652" y="10044"/>
                    </a:cubicBezTo>
                    <a:cubicBezTo>
                      <a:pt x="17247" y="10108"/>
                      <a:pt x="17453" y="10054"/>
                      <a:pt x="17967" y="9801"/>
                    </a:cubicBezTo>
                    <a:cubicBezTo>
                      <a:pt x="19312" y="9123"/>
                      <a:pt x="20798" y="7585"/>
                      <a:pt x="21062" y="7321"/>
                    </a:cubicBezTo>
                    <a:cubicBezTo>
                      <a:pt x="21575" y="7278"/>
                      <a:pt x="21546" y="6846"/>
                      <a:pt x="21296" y="6534"/>
                    </a:cubicBezTo>
                    <a:cubicBezTo>
                      <a:pt x="21226" y="6453"/>
                      <a:pt x="20909" y="6465"/>
                      <a:pt x="20854" y="6384"/>
                    </a:cubicBezTo>
                    <a:cubicBezTo>
                      <a:pt x="20424" y="5755"/>
                      <a:pt x="17691" y="4302"/>
                      <a:pt x="17247" y="3990"/>
                    </a:cubicBezTo>
                    <a:cubicBezTo>
                      <a:pt x="16859" y="3715"/>
                      <a:pt x="14264" y="3516"/>
                      <a:pt x="13376" y="3381"/>
                    </a:cubicBezTo>
                    <a:cubicBezTo>
                      <a:pt x="13237" y="3360"/>
                      <a:pt x="13085" y="3300"/>
                      <a:pt x="13029" y="3247"/>
                    </a:cubicBezTo>
                    <a:cubicBezTo>
                      <a:pt x="13001" y="3225"/>
                      <a:pt x="12988" y="3204"/>
                      <a:pt x="12960" y="3183"/>
                    </a:cubicBezTo>
                    <a:cubicBezTo>
                      <a:pt x="12724" y="2984"/>
                      <a:pt x="12392" y="2989"/>
                      <a:pt x="12392" y="2989"/>
                    </a:cubicBezTo>
                    <a:cubicBezTo>
                      <a:pt x="12350" y="2839"/>
                      <a:pt x="12319" y="2714"/>
                      <a:pt x="12444" y="2628"/>
                    </a:cubicBezTo>
                    <a:cubicBezTo>
                      <a:pt x="12610" y="2504"/>
                      <a:pt x="12750" y="2364"/>
                      <a:pt x="12847" y="2219"/>
                    </a:cubicBezTo>
                    <a:cubicBezTo>
                      <a:pt x="13041" y="2203"/>
                      <a:pt x="13196" y="2213"/>
                      <a:pt x="13376" y="1933"/>
                    </a:cubicBezTo>
                    <a:cubicBezTo>
                      <a:pt x="13445" y="1810"/>
                      <a:pt x="13748" y="1482"/>
                      <a:pt x="13276" y="1471"/>
                    </a:cubicBezTo>
                    <a:cubicBezTo>
                      <a:pt x="13373" y="1245"/>
                      <a:pt x="13679" y="444"/>
                      <a:pt x="12500" y="272"/>
                    </a:cubicBezTo>
                    <a:cubicBezTo>
                      <a:pt x="12154" y="223"/>
                      <a:pt x="12141" y="153"/>
                      <a:pt x="11989" y="126"/>
                    </a:cubicBezTo>
                    <a:cubicBezTo>
                      <a:pt x="11434" y="23"/>
                      <a:pt x="10841" y="-20"/>
                      <a:pt x="10246" y="10"/>
                    </a:cubicBezTo>
                    <a:close/>
                    <a:moveTo>
                      <a:pt x="16042" y="6038"/>
                    </a:moveTo>
                    <a:cubicBezTo>
                      <a:pt x="16175" y="6060"/>
                      <a:pt x="16316" y="6123"/>
                      <a:pt x="16371" y="6147"/>
                    </a:cubicBezTo>
                    <a:cubicBezTo>
                      <a:pt x="17342" y="6567"/>
                      <a:pt x="18104" y="6825"/>
                      <a:pt x="18201" y="6955"/>
                    </a:cubicBezTo>
                    <a:cubicBezTo>
                      <a:pt x="18270" y="7186"/>
                      <a:pt x="18326" y="7449"/>
                      <a:pt x="18326" y="7449"/>
                    </a:cubicBezTo>
                    <a:cubicBezTo>
                      <a:pt x="18326" y="7449"/>
                      <a:pt x="17454" y="9005"/>
                      <a:pt x="17052" y="9124"/>
                    </a:cubicBezTo>
                    <a:cubicBezTo>
                      <a:pt x="16802" y="9205"/>
                      <a:pt x="15790" y="8946"/>
                      <a:pt x="15236" y="8972"/>
                    </a:cubicBezTo>
                    <a:cubicBezTo>
                      <a:pt x="15236" y="8703"/>
                      <a:pt x="15249" y="8450"/>
                      <a:pt x="15305" y="7950"/>
                    </a:cubicBezTo>
                    <a:cubicBezTo>
                      <a:pt x="15374" y="7347"/>
                      <a:pt x="15692" y="6443"/>
                      <a:pt x="15747" y="6174"/>
                    </a:cubicBezTo>
                    <a:cubicBezTo>
                      <a:pt x="15782" y="6034"/>
                      <a:pt x="15908" y="6016"/>
                      <a:pt x="16042" y="6038"/>
                    </a:cubicBezTo>
                    <a:close/>
                    <a:moveTo>
                      <a:pt x="5001" y="6053"/>
                    </a:moveTo>
                    <a:cubicBezTo>
                      <a:pt x="5137" y="6043"/>
                      <a:pt x="5286" y="6074"/>
                      <a:pt x="5317" y="6131"/>
                    </a:cubicBezTo>
                    <a:cubicBezTo>
                      <a:pt x="5456" y="6389"/>
                      <a:pt x="5454" y="6740"/>
                      <a:pt x="5551" y="7133"/>
                    </a:cubicBezTo>
                    <a:cubicBezTo>
                      <a:pt x="5704" y="7752"/>
                      <a:pt x="5968" y="8369"/>
                      <a:pt x="5898" y="8735"/>
                    </a:cubicBezTo>
                    <a:cubicBezTo>
                      <a:pt x="5870" y="8918"/>
                      <a:pt x="5912" y="9091"/>
                      <a:pt x="5898" y="9107"/>
                    </a:cubicBezTo>
                    <a:cubicBezTo>
                      <a:pt x="5898" y="9107"/>
                      <a:pt x="5413" y="9295"/>
                      <a:pt x="5205" y="9322"/>
                    </a:cubicBezTo>
                    <a:cubicBezTo>
                      <a:pt x="4899" y="9355"/>
                      <a:pt x="4593" y="9462"/>
                      <a:pt x="4537" y="9430"/>
                    </a:cubicBezTo>
                    <a:cubicBezTo>
                      <a:pt x="4149" y="9150"/>
                      <a:pt x="3152" y="7622"/>
                      <a:pt x="3042" y="7385"/>
                    </a:cubicBezTo>
                    <a:cubicBezTo>
                      <a:pt x="3097" y="7251"/>
                      <a:pt x="3139" y="7062"/>
                      <a:pt x="3167" y="6965"/>
                    </a:cubicBezTo>
                    <a:cubicBezTo>
                      <a:pt x="3181" y="6922"/>
                      <a:pt x="3206" y="6884"/>
                      <a:pt x="3276" y="6852"/>
                    </a:cubicBezTo>
                    <a:cubicBezTo>
                      <a:pt x="3539" y="6701"/>
                      <a:pt x="4330" y="6260"/>
                      <a:pt x="4871" y="6077"/>
                    </a:cubicBezTo>
                    <a:cubicBezTo>
                      <a:pt x="4909" y="6063"/>
                      <a:pt x="4955" y="6057"/>
                      <a:pt x="5001" y="6053"/>
                    </a:cubicBezTo>
                    <a:close/>
                  </a:path>
                </a:pathLst>
              </a:custGeom>
              <a:solidFill>
                <a:srgbClr val="006C00"/>
              </a:solidFill>
              <a:ln w="12700" cap="flat">
                <a:noFill/>
                <a:miter lim="400000"/>
              </a:ln>
              <a:effectLst/>
            </p:spPr>
            <p:txBody>
              <a:bodyPr wrap="square" lIns="50800" tIns="50800" rIns="50800" bIns="50800" numCol="1" anchor="ctr">
                <a:noAutofit/>
              </a:bodyPr>
              <a:lstStyle/>
              <a:p>
                <a:pPr defTabSz="1130300">
                  <a:defRPr sz="3200">
                    <a:solidFill>
                      <a:srgbClr val="FFFFFF"/>
                    </a:solidFill>
                    <a:latin typeface="Avenir Next Regular"/>
                    <a:ea typeface="Avenir Next Regular"/>
                    <a:cs typeface="Avenir Next Regular"/>
                    <a:sym typeface="Avenir Next Regular"/>
                  </a:defRPr>
                </a:pPr>
              </a:p>
            </p:txBody>
          </p:sp>
        </p:grpSp>
        <p:sp>
          <p:nvSpPr>
            <p:cNvPr id="685" name="Gewählte Vertreter der Gymnasien"/>
            <p:cNvSpPr/>
            <p:nvPr/>
          </p:nvSpPr>
          <p:spPr>
            <a:xfrm>
              <a:off x="1613255" y="162255"/>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a:solidFill>
                    <a:srgbClr val="FFFFFF"/>
                  </a:solidFill>
                </a:defRPr>
              </a:lvl1pPr>
            </a:lstStyle>
            <a:p>
              <a:pPr/>
              <a:r>
                <a:t>Gewählte Vertreter der Gymnasien</a:t>
              </a:r>
            </a:p>
          </p:txBody>
        </p:sp>
      </p:grpSp>
      <p:sp>
        <p:nvSpPr>
          <p:cNvPr id="731" name="Verbindungslinie"/>
          <p:cNvSpPr/>
          <p:nvPr/>
        </p:nvSpPr>
        <p:spPr>
          <a:xfrm>
            <a:off x="3208707" y="1403962"/>
            <a:ext cx="5801645" cy="104682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cubicBezTo>
                  <a:pt x="6107" y="13899"/>
                  <a:pt x="13307" y="6699"/>
                  <a:pt x="21600" y="0"/>
                </a:cubicBezTo>
              </a:path>
            </a:pathLst>
          </a:custGeom>
          <a:ln w="152400">
            <a:solidFill>
              <a:schemeClr val="accent4">
                <a:hueOff val="-1247790"/>
                <a:lumOff val="-12326"/>
              </a:schemeClr>
            </a:solidFill>
            <a:miter lim="400000"/>
            <a:headEnd type="triangle"/>
          </a:ln>
        </p:spPr>
        <p:txBody>
          <a:bodyPr/>
          <a:lstStyle/>
          <a:p>
            <a:pPr/>
          </a:p>
        </p:txBody>
      </p:sp>
      <p:sp>
        <p:nvSpPr>
          <p:cNvPr id="732" name="Verbindungslinie"/>
          <p:cNvSpPr/>
          <p:nvPr/>
        </p:nvSpPr>
        <p:spPr>
          <a:xfrm>
            <a:off x="7154698" y="3421604"/>
            <a:ext cx="2501717" cy="21837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0"/>
                </a:lnTo>
              </a:path>
            </a:pathLst>
          </a:custGeom>
          <a:ln w="152400">
            <a:solidFill>
              <a:schemeClr val="accent4">
                <a:hueOff val="-1247790"/>
                <a:lumOff val="-12326"/>
              </a:schemeClr>
            </a:solidFill>
            <a:miter lim="400000"/>
            <a:headEnd type="triangle"/>
          </a:ln>
        </p:spPr>
        <p:txBody>
          <a:bodyPr/>
          <a:lstStyle/>
          <a:p>
            <a:pPr/>
          </a:p>
        </p:txBody>
      </p:sp>
      <p:sp>
        <p:nvSpPr>
          <p:cNvPr id="689" name="Wählen"/>
          <p:cNvSpPr txBox="1"/>
          <p:nvPr/>
        </p:nvSpPr>
        <p:spPr>
          <a:xfrm>
            <a:off x="5488854" y="1483628"/>
            <a:ext cx="918795" cy="38694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1900">
                <a:solidFill>
                  <a:srgbClr val="FFFFFF"/>
                </a:solidFill>
              </a:defRPr>
            </a:lvl1pPr>
          </a:lstStyle>
          <a:p>
            <a:pPr/>
            <a:r>
              <a:t>Wählen</a:t>
            </a:r>
          </a:p>
        </p:txBody>
      </p:sp>
      <p:sp>
        <p:nvSpPr>
          <p:cNvPr id="690" name="Wählen"/>
          <p:cNvSpPr txBox="1"/>
          <p:nvPr/>
        </p:nvSpPr>
        <p:spPr>
          <a:xfrm>
            <a:off x="8645985" y="3117508"/>
            <a:ext cx="918795" cy="38694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1900">
                <a:solidFill>
                  <a:srgbClr val="FFFFFF"/>
                </a:solidFill>
              </a:defRPr>
            </a:lvl1pPr>
          </a:lstStyle>
          <a:p>
            <a:pPr/>
            <a:r>
              <a:t>Wählen</a:t>
            </a:r>
          </a:p>
        </p:txBody>
      </p:sp>
      <p:grpSp>
        <p:nvGrpSpPr>
          <p:cNvPr id="699" name="Gruppieren"/>
          <p:cNvGrpSpPr/>
          <p:nvPr/>
        </p:nvGrpSpPr>
        <p:grpSpPr>
          <a:xfrm>
            <a:off x="7883882" y="4496344"/>
            <a:ext cx="2581532" cy="1645551"/>
            <a:chOff x="0" y="276555"/>
            <a:chExt cx="2581531" cy="1645549"/>
          </a:xfrm>
        </p:grpSpPr>
        <p:sp>
          <p:nvSpPr>
            <p:cNvPr id="691" name="Abgerundetes Rechteck"/>
            <p:cNvSpPr/>
            <p:nvPr/>
          </p:nvSpPr>
          <p:spPr>
            <a:xfrm>
              <a:off x="0" y="539670"/>
              <a:ext cx="2288602" cy="1382436"/>
            </a:xfrm>
            <a:prstGeom prst="roundRect">
              <a:avLst>
                <a:gd name="adj" fmla="val 31822"/>
              </a:avLst>
            </a:prstGeom>
            <a:noFill/>
            <a:ln w="38100" cap="flat">
              <a:solidFill>
                <a:schemeClr val="accent3">
                  <a:hueOff val="914338"/>
                  <a:satOff val="31515"/>
                  <a:lumOff val="-30790"/>
                </a:schemeClr>
              </a:solidFill>
              <a:prstDash val="solid"/>
              <a:miter lim="400000"/>
            </a:ln>
            <a:effectLst/>
          </p:spPr>
          <p:txBody>
            <a:bodyPr wrap="square" lIns="50800" tIns="50800" rIns="50800" bIns="50800" numCol="1" anchor="ctr">
              <a:noAutofit/>
            </a:bodyPr>
            <a:lstStyle/>
            <a:p>
              <a:pPr defTabSz="584200">
                <a:defRPr sz="2200">
                  <a:solidFill>
                    <a:srgbClr val="FFFFFF"/>
                  </a:solidFill>
                  <a:latin typeface="Helvetica Neue Medium"/>
                  <a:ea typeface="Helvetica Neue Medium"/>
                  <a:cs typeface="Helvetica Neue Medium"/>
                  <a:sym typeface="Helvetica Neue Medium"/>
                </a:defRPr>
              </a:pPr>
            </a:p>
          </p:txBody>
        </p:sp>
        <p:grpSp>
          <p:nvGrpSpPr>
            <p:cNvPr id="694" name="Gruppieren"/>
            <p:cNvGrpSpPr/>
            <p:nvPr/>
          </p:nvGrpSpPr>
          <p:grpSpPr>
            <a:xfrm>
              <a:off x="431207" y="781942"/>
              <a:ext cx="717706" cy="897891"/>
              <a:chOff x="0" y="0"/>
              <a:chExt cx="717704" cy="897890"/>
            </a:xfrm>
          </p:grpSpPr>
          <p:sp>
            <p:nvSpPr>
              <p:cNvPr id="692" name="Frau"/>
              <p:cNvSpPr/>
              <p:nvPr/>
            </p:nvSpPr>
            <p:spPr>
              <a:xfrm>
                <a:off x="0" y="0"/>
                <a:ext cx="358669" cy="897891"/>
              </a:xfrm>
              <a:custGeom>
                <a:avLst/>
                <a:gdLst/>
                <a:ahLst/>
                <a:cxnLst>
                  <a:cxn ang="0">
                    <a:pos x="wd2" y="hd2"/>
                  </a:cxn>
                  <a:cxn ang="5400000">
                    <a:pos x="wd2" y="hd2"/>
                  </a:cxn>
                  <a:cxn ang="10800000">
                    <a:pos x="wd2" y="hd2"/>
                  </a:cxn>
                  <a:cxn ang="16200000">
                    <a:pos x="wd2" y="hd2"/>
                  </a:cxn>
                </a:cxnLst>
                <a:rect l="0" t="0" r="r" b="b"/>
                <a:pathLst>
                  <a:path w="21387" h="21451" fill="norm" stroke="1" extrusionOk="0">
                    <a:moveTo>
                      <a:pt x="10767" y="3"/>
                    </a:moveTo>
                    <a:cubicBezTo>
                      <a:pt x="10163" y="-15"/>
                      <a:pt x="9173" y="50"/>
                      <a:pt x="8379" y="485"/>
                    </a:cubicBezTo>
                    <a:cubicBezTo>
                      <a:pt x="7869" y="770"/>
                      <a:pt x="7992" y="989"/>
                      <a:pt x="7147" y="1709"/>
                    </a:cubicBezTo>
                    <a:cubicBezTo>
                      <a:pt x="6047" y="2649"/>
                      <a:pt x="7909" y="2821"/>
                      <a:pt x="6636" y="3320"/>
                    </a:cubicBezTo>
                    <a:cubicBezTo>
                      <a:pt x="6113" y="3525"/>
                      <a:pt x="6502" y="3869"/>
                      <a:pt x="6502" y="3869"/>
                    </a:cubicBezTo>
                    <a:cubicBezTo>
                      <a:pt x="6394" y="3885"/>
                      <a:pt x="6207" y="3880"/>
                      <a:pt x="6099" y="3896"/>
                    </a:cubicBezTo>
                    <a:cubicBezTo>
                      <a:pt x="5550" y="3950"/>
                      <a:pt x="4864" y="4024"/>
                      <a:pt x="4314" y="4395"/>
                    </a:cubicBezTo>
                    <a:cubicBezTo>
                      <a:pt x="3537" y="4916"/>
                      <a:pt x="1662" y="6006"/>
                      <a:pt x="254" y="6893"/>
                    </a:cubicBezTo>
                    <a:cubicBezTo>
                      <a:pt x="241" y="6904"/>
                      <a:pt x="226" y="6914"/>
                      <a:pt x="212" y="6920"/>
                    </a:cubicBezTo>
                    <a:cubicBezTo>
                      <a:pt x="186" y="6941"/>
                      <a:pt x="160" y="6962"/>
                      <a:pt x="133" y="6978"/>
                    </a:cubicBezTo>
                    <a:cubicBezTo>
                      <a:pt x="-28" y="7113"/>
                      <a:pt x="-54" y="7253"/>
                      <a:pt x="120" y="7398"/>
                    </a:cubicBezTo>
                    <a:cubicBezTo>
                      <a:pt x="402" y="7629"/>
                      <a:pt x="494" y="7843"/>
                      <a:pt x="883" y="8241"/>
                    </a:cubicBezTo>
                    <a:cubicBezTo>
                      <a:pt x="1258" y="8633"/>
                      <a:pt x="2132" y="9064"/>
                      <a:pt x="2789" y="9483"/>
                    </a:cubicBezTo>
                    <a:cubicBezTo>
                      <a:pt x="2950" y="9591"/>
                      <a:pt x="2935" y="9681"/>
                      <a:pt x="3351" y="9923"/>
                    </a:cubicBezTo>
                    <a:cubicBezTo>
                      <a:pt x="3579" y="10057"/>
                      <a:pt x="3967" y="10040"/>
                      <a:pt x="3820" y="10040"/>
                    </a:cubicBezTo>
                    <a:cubicBezTo>
                      <a:pt x="4182" y="10051"/>
                      <a:pt x="4546" y="10004"/>
                      <a:pt x="4532" y="10025"/>
                    </a:cubicBezTo>
                    <a:cubicBezTo>
                      <a:pt x="4331" y="10627"/>
                      <a:pt x="4437" y="11347"/>
                      <a:pt x="4692" y="12094"/>
                    </a:cubicBezTo>
                    <a:cubicBezTo>
                      <a:pt x="4839" y="12561"/>
                      <a:pt x="6473" y="15069"/>
                      <a:pt x="6527" y="15493"/>
                    </a:cubicBezTo>
                    <a:cubicBezTo>
                      <a:pt x="6688" y="17357"/>
                      <a:pt x="7279" y="18781"/>
                      <a:pt x="7641" y="19603"/>
                    </a:cubicBezTo>
                    <a:cubicBezTo>
                      <a:pt x="7668" y="19651"/>
                      <a:pt x="7723" y="19673"/>
                      <a:pt x="7763" y="19673"/>
                    </a:cubicBezTo>
                    <a:cubicBezTo>
                      <a:pt x="7790" y="19673"/>
                      <a:pt x="7857" y="19684"/>
                      <a:pt x="7951" y="19700"/>
                    </a:cubicBezTo>
                    <a:cubicBezTo>
                      <a:pt x="7965" y="20098"/>
                      <a:pt x="8258" y="20001"/>
                      <a:pt x="7775" y="20313"/>
                    </a:cubicBezTo>
                    <a:cubicBezTo>
                      <a:pt x="7494" y="20495"/>
                      <a:pt x="6838" y="20688"/>
                      <a:pt x="6891" y="21026"/>
                    </a:cubicBezTo>
                    <a:cubicBezTo>
                      <a:pt x="6905" y="21150"/>
                      <a:pt x="6973" y="21215"/>
                      <a:pt x="7214" y="21307"/>
                    </a:cubicBezTo>
                    <a:cubicBezTo>
                      <a:pt x="7536" y="21419"/>
                      <a:pt x="8649" y="21585"/>
                      <a:pt x="9694" y="21268"/>
                    </a:cubicBezTo>
                    <a:cubicBezTo>
                      <a:pt x="10231" y="21107"/>
                      <a:pt x="9893" y="20801"/>
                      <a:pt x="10000" y="20672"/>
                    </a:cubicBezTo>
                    <a:cubicBezTo>
                      <a:pt x="10148" y="20511"/>
                      <a:pt x="10348" y="20420"/>
                      <a:pt x="10214" y="20027"/>
                    </a:cubicBezTo>
                    <a:cubicBezTo>
                      <a:pt x="10187" y="19947"/>
                      <a:pt x="10096" y="19803"/>
                      <a:pt x="10042" y="19690"/>
                    </a:cubicBezTo>
                    <a:cubicBezTo>
                      <a:pt x="10176" y="19669"/>
                      <a:pt x="10281" y="19642"/>
                      <a:pt x="10281" y="19609"/>
                    </a:cubicBezTo>
                    <a:cubicBezTo>
                      <a:pt x="10294" y="19174"/>
                      <a:pt x="10309" y="18942"/>
                      <a:pt x="10268" y="18287"/>
                    </a:cubicBezTo>
                    <a:cubicBezTo>
                      <a:pt x="10228" y="17798"/>
                      <a:pt x="10243" y="17454"/>
                      <a:pt x="10176" y="16944"/>
                    </a:cubicBezTo>
                    <a:cubicBezTo>
                      <a:pt x="10109" y="16390"/>
                      <a:pt x="10015" y="16449"/>
                      <a:pt x="9908" y="15896"/>
                    </a:cubicBezTo>
                    <a:cubicBezTo>
                      <a:pt x="9868" y="15660"/>
                      <a:pt x="9825" y="15434"/>
                      <a:pt x="9879" y="15193"/>
                    </a:cubicBezTo>
                    <a:cubicBezTo>
                      <a:pt x="9892" y="15101"/>
                      <a:pt x="9987" y="14456"/>
                      <a:pt x="10000" y="14365"/>
                    </a:cubicBezTo>
                    <a:cubicBezTo>
                      <a:pt x="10027" y="13312"/>
                      <a:pt x="10097" y="12899"/>
                      <a:pt x="10231" y="11852"/>
                    </a:cubicBezTo>
                    <a:cubicBezTo>
                      <a:pt x="10257" y="11766"/>
                      <a:pt x="10376" y="11717"/>
                      <a:pt x="10469" y="11803"/>
                    </a:cubicBezTo>
                    <a:cubicBezTo>
                      <a:pt x="11207" y="12464"/>
                      <a:pt x="11555" y="12812"/>
                      <a:pt x="12145" y="13452"/>
                    </a:cubicBezTo>
                    <a:cubicBezTo>
                      <a:pt x="12615" y="13962"/>
                      <a:pt x="13770" y="15290"/>
                      <a:pt x="13851" y="15532"/>
                    </a:cubicBezTo>
                    <a:cubicBezTo>
                      <a:pt x="13985" y="15978"/>
                      <a:pt x="14184" y="16417"/>
                      <a:pt x="14345" y="16965"/>
                    </a:cubicBezTo>
                    <a:cubicBezTo>
                      <a:pt x="14640" y="17948"/>
                      <a:pt x="15661" y="19270"/>
                      <a:pt x="15795" y="19517"/>
                    </a:cubicBezTo>
                    <a:cubicBezTo>
                      <a:pt x="15822" y="19565"/>
                      <a:pt x="15834" y="19592"/>
                      <a:pt x="15874" y="19630"/>
                    </a:cubicBezTo>
                    <a:cubicBezTo>
                      <a:pt x="15888" y="19640"/>
                      <a:pt x="16007" y="19658"/>
                      <a:pt x="16168" y="19663"/>
                    </a:cubicBezTo>
                    <a:cubicBezTo>
                      <a:pt x="16221" y="19851"/>
                      <a:pt x="16234" y="20173"/>
                      <a:pt x="15912" y="20420"/>
                    </a:cubicBezTo>
                    <a:cubicBezTo>
                      <a:pt x="15631" y="20641"/>
                      <a:pt x="16113" y="20946"/>
                      <a:pt x="16113" y="20946"/>
                    </a:cubicBezTo>
                    <a:cubicBezTo>
                      <a:pt x="16408" y="21042"/>
                      <a:pt x="16743" y="21091"/>
                      <a:pt x="17186" y="21080"/>
                    </a:cubicBezTo>
                    <a:cubicBezTo>
                      <a:pt x="17615" y="21075"/>
                      <a:pt x="17884" y="21161"/>
                      <a:pt x="17978" y="21187"/>
                    </a:cubicBezTo>
                    <a:cubicBezTo>
                      <a:pt x="18031" y="21204"/>
                      <a:pt x="18057" y="21209"/>
                      <a:pt x="18057" y="21209"/>
                    </a:cubicBezTo>
                    <a:cubicBezTo>
                      <a:pt x="18057" y="21209"/>
                      <a:pt x="19373" y="21440"/>
                      <a:pt x="20848" y="21344"/>
                    </a:cubicBezTo>
                    <a:cubicBezTo>
                      <a:pt x="21478" y="21317"/>
                      <a:pt x="21546" y="21161"/>
                      <a:pt x="21104" y="20946"/>
                    </a:cubicBezTo>
                    <a:cubicBezTo>
                      <a:pt x="20447" y="20618"/>
                      <a:pt x="19682" y="20571"/>
                      <a:pt x="19361" y="20367"/>
                    </a:cubicBezTo>
                    <a:cubicBezTo>
                      <a:pt x="18771" y="19991"/>
                      <a:pt x="18409" y="19910"/>
                      <a:pt x="18288" y="19620"/>
                    </a:cubicBezTo>
                    <a:cubicBezTo>
                      <a:pt x="18449" y="19598"/>
                      <a:pt x="18543" y="19583"/>
                      <a:pt x="18543" y="19583"/>
                    </a:cubicBezTo>
                    <a:cubicBezTo>
                      <a:pt x="18543" y="19583"/>
                      <a:pt x="18461" y="19087"/>
                      <a:pt x="18368" y="18765"/>
                    </a:cubicBezTo>
                    <a:cubicBezTo>
                      <a:pt x="18126" y="17922"/>
                      <a:pt x="18046" y="17332"/>
                      <a:pt x="17965" y="16870"/>
                    </a:cubicBezTo>
                    <a:cubicBezTo>
                      <a:pt x="17831" y="16053"/>
                      <a:pt x="17360" y="15671"/>
                      <a:pt x="17253" y="15402"/>
                    </a:cubicBezTo>
                    <a:cubicBezTo>
                      <a:pt x="16851" y="14452"/>
                      <a:pt x="16690" y="14372"/>
                      <a:pt x="16449" y="13378"/>
                    </a:cubicBezTo>
                    <a:cubicBezTo>
                      <a:pt x="16408" y="13195"/>
                      <a:pt x="16221" y="11911"/>
                      <a:pt x="15912" y="11159"/>
                    </a:cubicBezTo>
                    <a:cubicBezTo>
                      <a:pt x="15738" y="10734"/>
                      <a:pt x="15405" y="10370"/>
                      <a:pt x="15137" y="9967"/>
                    </a:cubicBezTo>
                    <a:cubicBezTo>
                      <a:pt x="15218" y="10096"/>
                      <a:pt x="15269" y="9913"/>
                      <a:pt x="15564" y="9886"/>
                    </a:cubicBezTo>
                    <a:cubicBezTo>
                      <a:pt x="16208" y="9832"/>
                      <a:pt x="16476" y="9686"/>
                      <a:pt x="16838" y="9498"/>
                    </a:cubicBezTo>
                    <a:cubicBezTo>
                      <a:pt x="17723" y="9020"/>
                      <a:pt x="20312" y="7812"/>
                      <a:pt x="20714" y="7469"/>
                    </a:cubicBezTo>
                    <a:cubicBezTo>
                      <a:pt x="20888" y="7318"/>
                      <a:pt x="21195" y="7000"/>
                      <a:pt x="21208" y="6839"/>
                    </a:cubicBezTo>
                    <a:cubicBezTo>
                      <a:pt x="21222" y="6646"/>
                      <a:pt x="20727" y="6421"/>
                      <a:pt x="20580" y="6292"/>
                    </a:cubicBezTo>
                    <a:cubicBezTo>
                      <a:pt x="20379" y="6120"/>
                      <a:pt x="19881" y="5825"/>
                      <a:pt x="19599" y="5669"/>
                    </a:cubicBezTo>
                    <a:cubicBezTo>
                      <a:pt x="18889" y="5277"/>
                      <a:pt x="18528" y="5179"/>
                      <a:pt x="17496" y="4690"/>
                    </a:cubicBezTo>
                    <a:cubicBezTo>
                      <a:pt x="17335" y="4615"/>
                      <a:pt x="16586" y="4008"/>
                      <a:pt x="15862" y="3884"/>
                    </a:cubicBezTo>
                    <a:cubicBezTo>
                      <a:pt x="15192" y="3766"/>
                      <a:pt x="13968" y="3767"/>
                      <a:pt x="13968" y="3767"/>
                    </a:cubicBezTo>
                    <a:cubicBezTo>
                      <a:pt x="14116" y="3536"/>
                      <a:pt x="13620" y="3418"/>
                      <a:pt x="13620" y="3149"/>
                    </a:cubicBezTo>
                    <a:cubicBezTo>
                      <a:pt x="13620" y="2607"/>
                      <a:pt x="15057" y="2853"/>
                      <a:pt x="13729" y="1365"/>
                    </a:cubicBezTo>
                    <a:cubicBezTo>
                      <a:pt x="13595" y="1220"/>
                      <a:pt x="13324" y="554"/>
                      <a:pt x="12426" y="334"/>
                    </a:cubicBezTo>
                    <a:cubicBezTo>
                      <a:pt x="12305" y="302"/>
                      <a:pt x="12051" y="279"/>
                      <a:pt x="11957" y="236"/>
                    </a:cubicBezTo>
                    <a:cubicBezTo>
                      <a:pt x="11796" y="172"/>
                      <a:pt x="11555" y="87"/>
                      <a:pt x="11219" y="38"/>
                    </a:cubicBezTo>
                    <a:cubicBezTo>
                      <a:pt x="11126" y="25"/>
                      <a:pt x="10968" y="9"/>
                      <a:pt x="10767" y="3"/>
                    </a:cubicBezTo>
                    <a:close/>
                    <a:moveTo>
                      <a:pt x="15514" y="5645"/>
                    </a:moveTo>
                    <a:cubicBezTo>
                      <a:pt x="15647" y="5640"/>
                      <a:pt x="15796" y="5665"/>
                      <a:pt x="15967" y="5723"/>
                    </a:cubicBezTo>
                    <a:cubicBezTo>
                      <a:pt x="16731" y="5981"/>
                      <a:pt x="18812" y="6904"/>
                      <a:pt x="18812" y="7022"/>
                    </a:cubicBezTo>
                    <a:cubicBezTo>
                      <a:pt x="18812" y="7113"/>
                      <a:pt x="18490" y="7365"/>
                      <a:pt x="17806" y="7838"/>
                    </a:cubicBezTo>
                    <a:cubicBezTo>
                      <a:pt x="17350" y="8155"/>
                      <a:pt x="16894" y="8365"/>
                      <a:pt x="16264" y="8763"/>
                    </a:cubicBezTo>
                    <a:cubicBezTo>
                      <a:pt x="16224" y="8790"/>
                      <a:pt x="15967" y="8972"/>
                      <a:pt x="15686" y="8961"/>
                    </a:cubicBezTo>
                    <a:cubicBezTo>
                      <a:pt x="15686" y="8961"/>
                      <a:pt x="15299" y="8919"/>
                      <a:pt x="14923" y="8817"/>
                    </a:cubicBezTo>
                    <a:cubicBezTo>
                      <a:pt x="14575" y="8720"/>
                      <a:pt x="14186" y="8736"/>
                      <a:pt x="14186" y="8758"/>
                    </a:cubicBezTo>
                    <a:cubicBezTo>
                      <a:pt x="14186" y="8763"/>
                      <a:pt x="13824" y="8521"/>
                      <a:pt x="13851" y="8021"/>
                    </a:cubicBezTo>
                    <a:cubicBezTo>
                      <a:pt x="13891" y="7054"/>
                      <a:pt x="14277" y="6722"/>
                      <a:pt x="14559" y="6340"/>
                    </a:cubicBezTo>
                    <a:cubicBezTo>
                      <a:pt x="14861" y="5938"/>
                      <a:pt x="15116" y="5661"/>
                      <a:pt x="15514" y="5645"/>
                    </a:cubicBezTo>
                    <a:close/>
                    <a:moveTo>
                      <a:pt x="5395" y="5887"/>
                    </a:moveTo>
                    <a:cubicBezTo>
                      <a:pt x="5545" y="5876"/>
                      <a:pt x="5689" y="5902"/>
                      <a:pt x="5722" y="6028"/>
                    </a:cubicBezTo>
                    <a:cubicBezTo>
                      <a:pt x="5749" y="6120"/>
                      <a:pt x="5832" y="6280"/>
                      <a:pt x="5886" y="6414"/>
                    </a:cubicBezTo>
                    <a:cubicBezTo>
                      <a:pt x="6060" y="6844"/>
                      <a:pt x="6366" y="6931"/>
                      <a:pt x="6393" y="7210"/>
                    </a:cubicBezTo>
                    <a:cubicBezTo>
                      <a:pt x="6527" y="8430"/>
                      <a:pt x="5806" y="8382"/>
                      <a:pt x="5404" y="8919"/>
                    </a:cubicBezTo>
                    <a:cubicBezTo>
                      <a:pt x="5337" y="8903"/>
                      <a:pt x="4707" y="8988"/>
                      <a:pt x="4130" y="9095"/>
                    </a:cubicBezTo>
                    <a:cubicBezTo>
                      <a:pt x="3419" y="8778"/>
                      <a:pt x="3068" y="7651"/>
                      <a:pt x="2559" y="7281"/>
                    </a:cubicBezTo>
                    <a:cubicBezTo>
                      <a:pt x="2291" y="7082"/>
                      <a:pt x="3164" y="6834"/>
                      <a:pt x="3807" y="6544"/>
                    </a:cubicBezTo>
                    <a:cubicBezTo>
                      <a:pt x="4304" y="6323"/>
                      <a:pt x="4516" y="6228"/>
                      <a:pt x="5052" y="5964"/>
                    </a:cubicBezTo>
                    <a:cubicBezTo>
                      <a:pt x="5092" y="5946"/>
                      <a:pt x="5246" y="5898"/>
                      <a:pt x="5395" y="5887"/>
                    </a:cubicBezTo>
                    <a:close/>
                  </a:path>
                </a:pathLst>
              </a:custGeom>
              <a:solidFill>
                <a:srgbClr val="006C00"/>
              </a:solidFill>
              <a:ln w="12700" cap="flat">
                <a:noFill/>
                <a:miter lim="400000"/>
              </a:ln>
              <a:effectLst/>
            </p:spPr>
            <p:txBody>
              <a:bodyPr wrap="square" lIns="50800" tIns="50800" rIns="50800" bIns="50800" numCol="1" anchor="ctr">
                <a:noAutofit/>
              </a:bodyPr>
              <a:lstStyle/>
              <a:p>
                <a:pPr defTabSz="1130300">
                  <a:defRPr sz="3200">
                    <a:solidFill>
                      <a:srgbClr val="FFFFFF"/>
                    </a:solidFill>
                    <a:latin typeface="Avenir Next Regular"/>
                    <a:ea typeface="Avenir Next Regular"/>
                    <a:cs typeface="Avenir Next Regular"/>
                    <a:sym typeface="Avenir Next Regular"/>
                  </a:defRPr>
                </a:pPr>
              </a:p>
            </p:txBody>
          </p:sp>
          <p:sp>
            <p:nvSpPr>
              <p:cNvPr id="693" name="Mann"/>
              <p:cNvSpPr/>
              <p:nvPr/>
            </p:nvSpPr>
            <p:spPr>
              <a:xfrm>
                <a:off x="370061" y="197"/>
                <a:ext cx="347644" cy="897496"/>
              </a:xfrm>
              <a:custGeom>
                <a:avLst/>
                <a:gdLst/>
                <a:ahLst/>
                <a:cxnLst>
                  <a:cxn ang="0">
                    <a:pos x="wd2" y="hd2"/>
                  </a:cxn>
                  <a:cxn ang="5400000">
                    <a:pos x="wd2" y="hd2"/>
                  </a:cxn>
                  <a:cxn ang="10800000">
                    <a:pos x="wd2" y="hd2"/>
                  </a:cxn>
                  <a:cxn ang="16200000">
                    <a:pos x="wd2" y="hd2"/>
                  </a:cxn>
                </a:cxnLst>
                <a:rect l="0" t="0" r="r" b="b"/>
                <a:pathLst>
                  <a:path w="21470" h="21502" fill="norm" stroke="1" extrusionOk="0">
                    <a:moveTo>
                      <a:pt x="10246" y="10"/>
                    </a:moveTo>
                    <a:cubicBezTo>
                      <a:pt x="9651" y="39"/>
                      <a:pt x="9052" y="142"/>
                      <a:pt x="8490" y="331"/>
                    </a:cubicBezTo>
                    <a:cubicBezTo>
                      <a:pt x="7409" y="697"/>
                      <a:pt x="7827" y="1471"/>
                      <a:pt x="7827" y="1471"/>
                    </a:cubicBezTo>
                    <a:cubicBezTo>
                      <a:pt x="7827" y="1471"/>
                      <a:pt x="7467" y="1472"/>
                      <a:pt x="7689" y="1837"/>
                    </a:cubicBezTo>
                    <a:cubicBezTo>
                      <a:pt x="7827" y="2069"/>
                      <a:pt x="7730" y="2122"/>
                      <a:pt x="8174" y="2197"/>
                    </a:cubicBezTo>
                    <a:cubicBezTo>
                      <a:pt x="8285" y="2477"/>
                      <a:pt x="8629" y="2493"/>
                      <a:pt x="8629" y="2983"/>
                    </a:cubicBezTo>
                    <a:cubicBezTo>
                      <a:pt x="8629" y="2988"/>
                      <a:pt x="8355" y="2978"/>
                      <a:pt x="8161" y="3134"/>
                    </a:cubicBezTo>
                    <a:cubicBezTo>
                      <a:pt x="8106" y="3177"/>
                      <a:pt x="8049" y="3322"/>
                      <a:pt x="7827" y="3359"/>
                    </a:cubicBezTo>
                    <a:cubicBezTo>
                      <a:pt x="6842" y="3542"/>
                      <a:pt x="4636" y="3731"/>
                      <a:pt x="4095" y="3941"/>
                    </a:cubicBezTo>
                    <a:cubicBezTo>
                      <a:pt x="3332" y="4237"/>
                      <a:pt x="185" y="6557"/>
                      <a:pt x="185" y="6783"/>
                    </a:cubicBezTo>
                    <a:cubicBezTo>
                      <a:pt x="185" y="7133"/>
                      <a:pt x="112" y="7369"/>
                      <a:pt x="306" y="7546"/>
                    </a:cubicBezTo>
                    <a:cubicBezTo>
                      <a:pt x="1138" y="8300"/>
                      <a:pt x="2140" y="9548"/>
                      <a:pt x="3388" y="10139"/>
                    </a:cubicBezTo>
                    <a:cubicBezTo>
                      <a:pt x="3555" y="10220"/>
                      <a:pt x="3874" y="10313"/>
                      <a:pt x="4290" y="10366"/>
                    </a:cubicBezTo>
                    <a:cubicBezTo>
                      <a:pt x="4706" y="10420"/>
                      <a:pt x="5414" y="10539"/>
                      <a:pt x="5400" y="10636"/>
                    </a:cubicBezTo>
                    <a:cubicBezTo>
                      <a:pt x="5261" y="11507"/>
                      <a:pt x="4984" y="13595"/>
                      <a:pt x="4775" y="14591"/>
                    </a:cubicBezTo>
                    <a:cubicBezTo>
                      <a:pt x="4637" y="15242"/>
                      <a:pt x="4526" y="15984"/>
                      <a:pt x="4429" y="16447"/>
                    </a:cubicBezTo>
                    <a:cubicBezTo>
                      <a:pt x="4262" y="17244"/>
                      <a:pt x="4221" y="18180"/>
                      <a:pt x="3666" y="19165"/>
                    </a:cubicBezTo>
                    <a:cubicBezTo>
                      <a:pt x="3416" y="19617"/>
                      <a:pt x="2972" y="20214"/>
                      <a:pt x="3250" y="20214"/>
                    </a:cubicBezTo>
                    <a:cubicBezTo>
                      <a:pt x="2833" y="20612"/>
                      <a:pt x="1236" y="20827"/>
                      <a:pt x="432" y="20913"/>
                    </a:cubicBezTo>
                    <a:cubicBezTo>
                      <a:pt x="154" y="20940"/>
                      <a:pt x="-25" y="21043"/>
                      <a:pt x="3" y="21156"/>
                    </a:cubicBezTo>
                    <a:lnTo>
                      <a:pt x="29" y="21225"/>
                    </a:lnTo>
                    <a:cubicBezTo>
                      <a:pt x="43" y="21311"/>
                      <a:pt x="324" y="21344"/>
                      <a:pt x="393" y="21344"/>
                    </a:cubicBezTo>
                    <a:cubicBezTo>
                      <a:pt x="837" y="21376"/>
                      <a:pt x="2207" y="21461"/>
                      <a:pt x="3206" y="21305"/>
                    </a:cubicBezTo>
                    <a:cubicBezTo>
                      <a:pt x="4371" y="21128"/>
                      <a:pt x="5857" y="21247"/>
                      <a:pt x="7008" y="21188"/>
                    </a:cubicBezTo>
                    <a:cubicBezTo>
                      <a:pt x="7355" y="21171"/>
                      <a:pt x="7398" y="20692"/>
                      <a:pt x="7259" y="20471"/>
                    </a:cubicBezTo>
                    <a:cubicBezTo>
                      <a:pt x="7218" y="20407"/>
                      <a:pt x="7134" y="20375"/>
                      <a:pt x="7134" y="20375"/>
                    </a:cubicBezTo>
                    <a:lnTo>
                      <a:pt x="7190" y="20412"/>
                    </a:lnTo>
                    <a:cubicBezTo>
                      <a:pt x="7773" y="20434"/>
                      <a:pt x="8367" y="17905"/>
                      <a:pt x="8742" y="15860"/>
                    </a:cubicBezTo>
                    <a:cubicBezTo>
                      <a:pt x="8908" y="14999"/>
                      <a:pt x="10033" y="13116"/>
                      <a:pt x="10394" y="12497"/>
                    </a:cubicBezTo>
                    <a:cubicBezTo>
                      <a:pt x="10421" y="12443"/>
                      <a:pt x="10630" y="12443"/>
                      <a:pt x="10658" y="12497"/>
                    </a:cubicBezTo>
                    <a:cubicBezTo>
                      <a:pt x="10880" y="12987"/>
                      <a:pt x="11168" y="14031"/>
                      <a:pt x="11473" y="14757"/>
                    </a:cubicBezTo>
                    <a:cubicBezTo>
                      <a:pt x="11542" y="14924"/>
                      <a:pt x="11753" y="15564"/>
                      <a:pt x="11781" y="15968"/>
                    </a:cubicBezTo>
                    <a:cubicBezTo>
                      <a:pt x="11892" y="17206"/>
                      <a:pt x="11572" y="19842"/>
                      <a:pt x="12002" y="20175"/>
                    </a:cubicBezTo>
                    <a:cubicBezTo>
                      <a:pt x="12002" y="20175"/>
                      <a:pt x="11906" y="20682"/>
                      <a:pt x="11490" y="21053"/>
                    </a:cubicBezTo>
                    <a:cubicBezTo>
                      <a:pt x="10908" y="21575"/>
                      <a:pt x="13763" y="21580"/>
                      <a:pt x="14568" y="21381"/>
                    </a:cubicBezTo>
                    <a:cubicBezTo>
                      <a:pt x="15608" y="21128"/>
                      <a:pt x="14986" y="20682"/>
                      <a:pt x="15028" y="20488"/>
                    </a:cubicBezTo>
                    <a:cubicBezTo>
                      <a:pt x="15125" y="20316"/>
                      <a:pt x="15333" y="20316"/>
                      <a:pt x="15444" y="19950"/>
                    </a:cubicBezTo>
                    <a:cubicBezTo>
                      <a:pt x="15763" y="18841"/>
                      <a:pt x="15485" y="17442"/>
                      <a:pt x="15513" y="16318"/>
                    </a:cubicBezTo>
                    <a:cubicBezTo>
                      <a:pt x="15527" y="15946"/>
                      <a:pt x="15886" y="15230"/>
                      <a:pt x="15886" y="14229"/>
                    </a:cubicBezTo>
                    <a:cubicBezTo>
                      <a:pt x="15886" y="13223"/>
                      <a:pt x="15888" y="12330"/>
                      <a:pt x="15721" y="11431"/>
                    </a:cubicBezTo>
                    <a:cubicBezTo>
                      <a:pt x="15610" y="10839"/>
                      <a:pt x="16110" y="10802"/>
                      <a:pt x="15652" y="10044"/>
                    </a:cubicBezTo>
                    <a:cubicBezTo>
                      <a:pt x="17247" y="10108"/>
                      <a:pt x="17453" y="10054"/>
                      <a:pt x="17967" y="9801"/>
                    </a:cubicBezTo>
                    <a:cubicBezTo>
                      <a:pt x="19312" y="9123"/>
                      <a:pt x="20798" y="7585"/>
                      <a:pt x="21062" y="7321"/>
                    </a:cubicBezTo>
                    <a:cubicBezTo>
                      <a:pt x="21575" y="7278"/>
                      <a:pt x="21546" y="6846"/>
                      <a:pt x="21296" y="6534"/>
                    </a:cubicBezTo>
                    <a:cubicBezTo>
                      <a:pt x="21226" y="6453"/>
                      <a:pt x="20909" y="6465"/>
                      <a:pt x="20854" y="6384"/>
                    </a:cubicBezTo>
                    <a:cubicBezTo>
                      <a:pt x="20424" y="5755"/>
                      <a:pt x="17691" y="4302"/>
                      <a:pt x="17247" y="3990"/>
                    </a:cubicBezTo>
                    <a:cubicBezTo>
                      <a:pt x="16859" y="3715"/>
                      <a:pt x="14264" y="3516"/>
                      <a:pt x="13376" y="3381"/>
                    </a:cubicBezTo>
                    <a:cubicBezTo>
                      <a:pt x="13237" y="3360"/>
                      <a:pt x="13085" y="3300"/>
                      <a:pt x="13029" y="3247"/>
                    </a:cubicBezTo>
                    <a:cubicBezTo>
                      <a:pt x="13001" y="3225"/>
                      <a:pt x="12988" y="3204"/>
                      <a:pt x="12960" y="3183"/>
                    </a:cubicBezTo>
                    <a:cubicBezTo>
                      <a:pt x="12724" y="2984"/>
                      <a:pt x="12392" y="2989"/>
                      <a:pt x="12392" y="2989"/>
                    </a:cubicBezTo>
                    <a:cubicBezTo>
                      <a:pt x="12350" y="2839"/>
                      <a:pt x="12319" y="2714"/>
                      <a:pt x="12444" y="2628"/>
                    </a:cubicBezTo>
                    <a:cubicBezTo>
                      <a:pt x="12610" y="2504"/>
                      <a:pt x="12750" y="2364"/>
                      <a:pt x="12847" y="2219"/>
                    </a:cubicBezTo>
                    <a:cubicBezTo>
                      <a:pt x="13041" y="2203"/>
                      <a:pt x="13196" y="2213"/>
                      <a:pt x="13376" y="1933"/>
                    </a:cubicBezTo>
                    <a:cubicBezTo>
                      <a:pt x="13445" y="1810"/>
                      <a:pt x="13748" y="1482"/>
                      <a:pt x="13276" y="1471"/>
                    </a:cubicBezTo>
                    <a:cubicBezTo>
                      <a:pt x="13373" y="1245"/>
                      <a:pt x="13679" y="444"/>
                      <a:pt x="12500" y="272"/>
                    </a:cubicBezTo>
                    <a:cubicBezTo>
                      <a:pt x="12154" y="223"/>
                      <a:pt x="12141" y="153"/>
                      <a:pt x="11989" y="126"/>
                    </a:cubicBezTo>
                    <a:cubicBezTo>
                      <a:pt x="11434" y="23"/>
                      <a:pt x="10841" y="-20"/>
                      <a:pt x="10246" y="10"/>
                    </a:cubicBezTo>
                    <a:close/>
                    <a:moveTo>
                      <a:pt x="16042" y="6038"/>
                    </a:moveTo>
                    <a:cubicBezTo>
                      <a:pt x="16175" y="6060"/>
                      <a:pt x="16316" y="6123"/>
                      <a:pt x="16371" y="6147"/>
                    </a:cubicBezTo>
                    <a:cubicBezTo>
                      <a:pt x="17342" y="6567"/>
                      <a:pt x="18104" y="6825"/>
                      <a:pt x="18201" y="6955"/>
                    </a:cubicBezTo>
                    <a:cubicBezTo>
                      <a:pt x="18270" y="7186"/>
                      <a:pt x="18326" y="7449"/>
                      <a:pt x="18326" y="7449"/>
                    </a:cubicBezTo>
                    <a:cubicBezTo>
                      <a:pt x="18326" y="7449"/>
                      <a:pt x="17454" y="9005"/>
                      <a:pt x="17052" y="9124"/>
                    </a:cubicBezTo>
                    <a:cubicBezTo>
                      <a:pt x="16802" y="9205"/>
                      <a:pt x="15790" y="8946"/>
                      <a:pt x="15236" y="8972"/>
                    </a:cubicBezTo>
                    <a:cubicBezTo>
                      <a:pt x="15236" y="8703"/>
                      <a:pt x="15249" y="8450"/>
                      <a:pt x="15305" y="7950"/>
                    </a:cubicBezTo>
                    <a:cubicBezTo>
                      <a:pt x="15374" y="7347"/>
                      <a:pt x="15692" y="6443"/>
                      <a:pt x="15747" y="6174"/>
                    </a:cubicBezTo>
                    <a:cubicBezTo>
                      <a:pt x="15782" y="6034"/>
                      <a:pt x="15908" y="6016"/>
                      <a:pt x="16042" y="6038"/>
                    </a:cubicBezTo>
                    <a:close/>
                    <a:moveTo>
                      <a:pt x="5001" y="6053"/>
                    </a:moveTo>
                    <a:cubicBezTo>
                      <a:pt x="5137" y="6043"/>
                      <a:pt x="5286" y="6074"/>
                      <a:pt x="5317" y="6131"/>
                    </a:cubicBezTo>
                    <a:cubicBezTo>
                      <a:pt x="5456" y="6389"/>
                      <a:pt x="5454" y="6740"/>
                      <a:pt x="5551" y="7133"/>
                    </a:cubicBezTo>
                    <a:cubicBezTo>
                      <a:pt x="5704" y="7752"/>
                      <a:pt x="5968" y="8369"/>
                      <a:pt x="5898" y="8735"/>
                    </a:cubicBezTo>
                    <a:cubicBezTo>
                      <a:pt x="5870" y="8918"/>
                      <a:pt x="5912" y="9091"/>
                      <a:pt x="5898" y="9107"/>
                    </a:cubicBezTo>
                    <a:cubicBezTo>
                      <a:pt x="5898" y="9107"/>
                      <a:pt x="5413" y="9295"/>
                      <a:pt x="5205" y="9322"/>
                    </a:cubicBezTo>
                    <a:cubicBezTo>
                      <a:pt x="4899" y="9355"/>
                      <a:pt x="4593" y="9462"/>
                      <a:pt x="4537" y="9430"/>
                    </a:cubicBezTo>
                    <a:cubicBezTo>
                      <a:pt x="4149" y="9150"/>
                      <a:pt x="3152" y="7622"/>
                      <a:pt x="3042" y="7385"/>
                    </a:cubicBezTo>
                    <a:cubicBezTo>
                      <a:pt x="3097" y="7251"/>
                      <a:pt x="3139" y="7062"/>
                      <a:pt x="3167" y="6965"/>
                    </a:cubicBezTo>
                    <a:cubicBezTo>
                      <a:pt x="3181" y="6922"/>
                      <a:pt x="3206" y="6884"/>
                      <a:pt x="3276" y="6852"/>
                    </a:cubicBezTo>
                    <a:cubicBezTo>
                      <a:pt x="3539" y="6701"/>
                      <a:pt x="4330" y="6260"/>
                      <a:pt x="4871" y="6077"/>
                    </a:cubicBezTo>
                    <a:cubicBezTo>
                      <a:pt x="4909" y="6063"/>
                      <a:pt x="4955" y="6057"/>
                      <a:pt x="5001" y="6053"/>
                    </a:cubicBezTo>
                    <a:close/>
                  </a:path>
                </a:pathLst>
              </a:custGeom>
              <a:solidFill>
                <a:srgbClr val="006C00"/>
              </a:solidFill>
              <a:ln w="12700" cap="flat">
                <a:noFill/>
                <a:miter lim="400000"/>
              </a:ln>
              <a:effectLst/>
            </p:spPr>
            <p:txBody>
              <a:bodyPr wrap="square" lIns="50800" tIns="50800" rIns="50800" bIns="50800" numCol="1" anchor="ctr">
                <a:noAutofit/>
              </a:bodyPr>
              <a:lstStyle/>
              <a:p>
                <a:pPr defTabSz="1130300">
                  <a:defRPr sz="3200">
                    <a:solidFill>
                      <a:srgbClr val="FFFFFF"/>
                    </a:solidFill>
                    <a:latin typeface="Avenir Next Regular"/>
                    <a:ea typeface="Avenir Next Regular"/>
                    <a:cs typeface="Avenir Next Regular"/>
                    <a:sym typeface="Avenir Next Regular"/>
                  </a:defRPr>
                </a:pPr>
              </a:p>
            </p:txBody>
          </p:sp>
        </p:grpSp>
        <p:grpSp>
          <p:nvGrpSpPr>
            <p:cNvPr id="697" name="Gruppieren"/>
            <p:cNvGrpSpPr/>
            <p:nvPr/>
          </p:nvGrpSpPr>
          <p:grpSpPr>
            <a:xfrm>
              <a:off x="1183098" y="781942"/>
              <a:ext cx="717705" cy="897891"/>
              <a:chOff x="0" y="0"/>
              <a:chExt cx="717704" cy="897890"/>
            </a:xfrm>
          </p:grpSpPr>
          <p:sp>
            <p:nvSpPr>
              <p:cNvPr id="695" name="Frau"/>
              <p:cNvSpPr/>
              <p:nvPr/>
            </p:nvSpPr>
            <p:spPr>
              <a:xfrm>
                <a:off x="0" y="0"/>
                <a:ext cx="358669" cy="897891"/>
              </a:xfrm>
              <a:custGeom>
                <a:avLst/>
                <a:gdLst/>
                <a:ahLst/>
                <a:cxnLst>
                  <a:cxn ang="0">
                    <a:pos x="wd2" y="hd2"/>
                  </a:cxn>
                  <a:cxn ang="5400000">
                    <a:pos x="wd2" y="hd2"/>
                  </a:cxn>
                  <a:cxn ang="10800000">
                    <a:pos x="wd2" y="hd2"/>
                  </a:cxn>
                  <a:cxn ang="16200000">
                    <a:pos x="wd2" y="hd2"/>
                  </a:cxn>
                </a:cxnLst>
                <a:rect l="0" t="0" r="r" b="b"/>
                <a:pathLst>
                  <a:path w="21387" h="21451" fill="norm" stroke="1" extrusionOk="0">
                    <a:moveTo>
                      <a:pt x="10767" y="3"/>
                    </a:moveTo>
                    <a:cubicBezTo>
                      <a:pt x="10163" y="-15"/>
                      <a:pt x="9173" y="50"/>
                      <a:pt x="8379" y="485"/>
                    </a:cubicBezTo>
                    <a:cubicBezTo>
                      <a:pt x="7869" y="770"/>
                      <a:pt x="7992" y="989"/>
                      <a:pt x="7147" y="1709"/>
                    </a:cubicBezTo>
                    <a:cubicBezTo>
                      <a:pt x="6047" y="2649"/>
                      <a:pt x="7909" y="2821"/>
                      <a:pt x="6636" y="3320"/>
                    </a:cubicBezTo>
                    <a:cubicBezTo>
                      <a:pt x="6113" y="3525"/>
                      <a:pt x="6502" y="3869"/>
                      <a:pt x="6502" y="3869"/>
                    </a:cubicBezTo>
                    <a:cubicBezTo>
                      <a:pt x="6394" y="3885"/>
                      <a:pt x="6207" y="3880"/>
                      <a:pt x="6099" y="3896"/>
                    </a:cubicBezTo>
                    <a:cubicBezTo>
                      <a:pt x="5550" y="3950"/>
                      <a:pt x="4864" y="4024"/>
                      <a:pt x="4314" y="4395"/>
                    </a:cubicBezTo>
                    <a:cubicBezTo>
                      <a:pt x="3537" y="4916"/>
                      <a:pt x="1662" y="6006"/>
                      <a:pt x="254" y="6893"/>
                    </a:cubicBezTo>
                    <a:cubicBezTo>
                      <a:pt x="241" y="6904"/>
                      <a:pt x="226" y="6914"/>
                      <a:pt x="212" y="6920"/>
                    </a:cubicBezTo>
                    <a:cubicBezTo>
                      <a:pt x="186" y="6941"/>
                      <a:pt x="160" y="6962"/>
                      <a:pt x="133" y="6978"/>
                    </a:cubicBezTo>
                    <a:cubicBezTo>
                      <a:pt x="-28" y="7113"/>
                      <a:pt x="-54" y="7253"/>
                      <a:pt x="120" y="7398"/>
                    </a:cubicBezTo>
                    <a:cubicBezTo>
                      <a:pt x="402" y="7629"/>
                      <a:pt x="494" y="7843"/>
                      <a:pt x="883" y="8241"/>
                    </a:cubicBezTo>
                    <a:cubicBezTo>
                      <a:pt x="1258" y="8633"/>
                      <a:pt x="2132" y="9064"/>
                      <a:pt x="2789" y="9483"/>
                    </a:cubicBezTo>
                    <a:cubicBezTo>
                      <a:pt x="2950" y="9591"/>
                      <a:pt x="2935" y="9681"/>
                      <a:pt x="3351" y="9923"/>
                    </a:cubicBezTo>
                    <a:cubicBezTo>
                      <a:pt x="3579" y="10057"/>
                      <a:pt x="3967" y="10040"/>
                      <a:pt x="3820" y="10040"/>
                    </a:cubicBezTo>
                    <a:cubicBezTo>
                      <a:pt x="4182" y="10051"/>
                      <a:pt x="4546" y="10004"/>
                      <a:pt x="4532" y="10025"/>
                    </a:cubicBezTo>
                    <a:cubicBezTo>
                      <a:pt x="4331" y="10627"/>
                      <a:pt x="4437" y="11347"/>
                      <a:pt x="4692" y="12094"/>
                    </a:cubicBezTo>
                    <a:cubicBezTo>
                      <a:pt x="4839" y="12561"/>
                      <a:pt x="6473" y="15069"/>
                      <a:pt x="6527" y="15493"/>
                    </a:cubicBezTo>
                    <a:cubicBezTo>
                      <a:pt x="6688" y="17357"/>
                      <a:pt x="7279" y="18781"/>
                      <a:pt x="7641" y="19603"/>
                    </a:cubicBezTo>
                    <a:cubicBezTo>
                      <a:pt x="7668" y="19651"/>
                      <a:pt x="7723" y="19673"/>
                      <a:pt x="7763" y="19673"/>
                    </a:cubicBezTo>
                    <a:cubicBezTo>
                      <a:pt x="7790" y="19673"/>
                      <a:pt x="7857" y="19684"/>
                      <a:pt x="7951" y="19700"/>
                    </a:cubicBezTo>
                    <a:cubicBezTo>
                      <a:pt x="7965" y="20098"/>
                      <a:pt x="8258" y="20001"/>
                      <a:pt x="7775" y="20313"/>
                    </a:cubicBezTo>
                    <a:cubicBezTo>
                      <a:pt x="7494" y="20495"/>
                      <a:pt x="6838" y="20688"/>
                      <a:pt x="6891" y="21026"/>
                    </a:cubicBezTo>
                    <a:cubicBezTo>
                      <a:pt x="6905" y="21150"/>
                      <a:pt x="6973" y="21215"/>
                      <a:pt x="7214" y="21307"/>
                    </a:cubicBezTo>
                    <a:cubicBezTo>
                      <a:pt x="7536" y="21419"/>
                      <a:pt x="8649" y="21585"/>
                      <a:pt x="9694" y="21268"/>
                    </a:cubicBezTo>
                    <a:cubicBezTo>
                      <a:pt x="10231" y="21107"/>
                      <a:pt x="9893" y="20801"/>
                      <a:pt x="10000" y="20672"/>
                    </a:cubicBezTo>
                    <a:cubicBezTo>
                      <a:pt x="10148" y="20511"/>
                      <a:pt x="10348" y="20420"/>
                      <a:pt x="10214" y="20027"/>
                    </a:cubicBezTo>
                    <a:cubicBezTo>
                      <a:pt x="10187" y="19947"/>
                      <a:pt x="10096" y="19803"/>
                      <a:pt x="10042" y="19690"/>
                    </a:cubicBezTo>
                    <a:cubicBezTo>
                      <a:pt x="10176" y="19669"/>
                      <a:pt x="10281" y="19642"/>
                      <a:pt x="10281" y="19609"/>
                    </a:cubicBezTo>
                    <a:cubicBezTo>
                      <a:pt x="10294" y="19174"/>
                      <a:pt x="10309" y="18942"/>
                      <a:pt x="10268" y="18287"/>
                    </a:cubicBezTo>
                    <a:cubicBezTo>
                      <a:pt x="10228" y="17798"/>
                      <a:pt x="10243" y="17454"/>
                      <a:pt x="10176" y="16944"/>
                    </a:cubicBezTo>
                    <a:cubicBezTo>
                      <a:pt x="10109" y="16390"/>
                      <a:pt x="10015" y="16449"/>
                      <a:pt x="9908" y="15896"/>
                    </a:cubicBezTo>
                    <a:cubicBezTo>
                      <a:pt x="9868" y="15660"/>
                      <a:pt x="9825" y="15434"/>
                      <a:pt x="9879" y="15193"/>
                    </a:cubicBezTo>
                    <a:cubicBezTo>
                      <a:pt x="9892" y="15101"/>
                      <a:pt x="9987" y="14456"/>
                      <a:pt x="10000" y="14365"/>
                    </a:cubicBezTo>
                    <a:cubicBezTo>
                      <a:pt x="10027" y="13312"/>
                      <a:pt x="10097" y="12899"/>
                      <a:pt x="10231" y="11852"/>
                    </a:cubicBezTo>
                    <a:cubicBezTo>
                      <a:pt x="10257" y="11766"/>
                      <a:pt x="10376" y="11717"/>
                      <a:pt x="10469" y="11803"/>
                    </a:cubicBezTo>
                    <a:cubicBezTo>
                      <a:pt x="11207" y="12464"/>
                      <a:pt x="11555" y="12812"/>
                      <a:pt x="12145" y="13452"/>
                    </a:cubicBezTo>
                    <a:cubicBezTo>
                      <a:pt x="12615" y="13962"/>
                      <a:pt x="13770" y="15290"/>
                      <a:pt x="13851" y="15532"/>
                    </a:cubicBezTo>
                    <a:cubicBezTo>
                      <a:pt x="13985" y="15978"/>
                      <a:pt x="14184" y="16417"/>
                      <a:pt x="14345" y="16965"/>
                    </a:cubicBezTo>
                    <a:cubicBezTo>
                      <a:pt x="14640" y="17948"/>
                      <a:pt x="15661" y="19270"/>
                      <a:pt x="15795" y="19517"/>
                    </a:cubicBezTo>
                    <a:cubicBezTo>
                      <a:pt x="15822" y="19565"/>
                      <a:pt x="15834" y="19592"/>
                      <a:pt x="15874" y="19630"/>
                    </a:cubicBezTo>
                    <a:cubicBezTo>
                      <a:pt x="15888" y="19640"/>
                      <a:pt x="16007" y="19658"/>
                      <a:pt x="16168" y="19663"/>
                    </a:cubicBezTo>
                    <a:cubicBezTo>
                      <a:pt x="16221" y="19851"/>
                      <a:pt x="16234" y="20173"/>
                      <a:pt x="15912" y="20420"/>
                    </a:cubicBezTo>
                    <a:cubicBezTo>
                      <a:pt x="15631" y="20641"/>
                      <a:pt x="16113" y="20946"/>
                      <a:pt x="16113" y="20946"/>
                    </a:cubicBezTo>
                    <a:cubicBezTo>
                      <a:pt x="16408" y="21042"/>
                      <a:pt x="16743" y="21091"/>
                      <a:pt x="17186" y="21080"/>
                    </a:cubicBezTo>
                    <a:cubicBezTo>
                      <a:pt x="17615" y="21075"/>
                      <a:pt x="17884" y="21161"/>
                      <a:pt x="17978" y="21187"/>
                    </a:cubicBezTo>
                    <a:cubicBezTo>
                      <a:pt x="18031" y="21204"/>
                      <a:pt x="18057" y="21209"/>
                      <a:pt x="18057" y="21209"/>
                    </a:cubicBezTo>
                    <a:cubicBezTo>
                      <a:pt x="18057" y="21209"/>
                      <a:pt x="19373" y="21440"/>
                      <a:pt x="20848" y="21344"/>
                    </a:cubicBezTo>
                    <a:cubicBezTo>
                      <a:pt x="21478" y="21317"/>
                      <a:pt x="21546" y="21161"/>
                      <a:pt x="21104" y="20946"/>
                    </a:cubicBezTo>
                    <a:cubicBezTo>
                      <a:pt x="20447" y="20618"/>
                      <a:pt x="19682" y="20571"/>
                      <a:pt x="19361" y="20367"/>
                    </a:cubicBezTo>
                    <a:cubicBezTo>
                      <a:pt x="18771" y="19991"/>
                      <a:pt x="18409" y="19910"/>
                      <a:pt x="18288" y="19620"/>
                    </a:cubicBezTo>
                    <a:cubicBezTo>
                      <a:pt x="18449" y="19598"/>
                      <a:pt x="18543" y="19583"/>
                      <a:pt x="18543" y="19583"/>
                    </a:cubicBezTo>
                    <a:cubicBezTo>
                      <a:pt x="18543" y="19583"/>
                      <a:pt x="18461" y="19087"/>
                      <a:pt x="18368" y="18765"/>
                    </a:cubicBezTo>
                    <a:cubicBezTo>
                      <a:pt x="18126" y="17922"/>
                      <a:pt x="18046" y="17332"/>
                      <a:pt x="17965" y="16870"/>
                    </a:cubicBezTo>
                    <a:cubicBezTo>
                      <a:pt x="17831" y="16053"/>
                      <a:pt x="17360" y="15671"/>
                      <a:pt x="17253" y="15402"/>
                    </a:cubicBezTo>
                    <a:cubicBezTo>
                      <a:pt x="16851" y="14452"/>
                      <a:pt x="16690" y="14372"/>
                      <a:pt x="16449" y="13378"/>
                    </a:cubicBezTo>
                    <a:cubicBezTo>
                      <a:pt x="16408" y="13195"/>
                      <a:pt x="16221" y="11911"/>
                      <a:pt x="15912" y="11159"/>
                    </a:cubicBezTo>
                    <a:cubicBezTo>
                      <a:pt x="15738" y="10734"/>
                      <a:pt x="15405" y="10370"/>
                      <a:pt x="15137" y="9967"/>
                    </a:cubicBezTo>
                    <a:cubicBezTo>
                      <a:pt x="15218" y="10096"/>
                      <a:pt x="15269" y="9913"/>
                      <a:pt x="15564" y="9886"/>
                    </a:cubicBezTo>
                    <a:cubicBezTo>
                      <a:pt x="16208" y="9832"/>
                      <a:pt x="16476" y="9686"/>
                      <a:pt x="16838" y="9498"/>
                    </a:cubicBezTo>
                    <a:cubicBezTo>
                      <a:pt x="17723" y="9020"/>
                      <a:pt x="20312" y="7812"/>
                      <a:pt x="20714" y="7469"/>
                    </a:cubicBezTo>
                    <a:cubicBezTo>
                      <a:pt x="20888" y="7318"/>
                      <a:pt x="21195" y="7000"/>
                      <a:pt x="21208" y="6839"/>
                    </a:cubicBezTo>
                    <a:cubicBezTo>
                      <a:pt x="21222" y="6646"/>
                      <a:pt x="20727" y="6421"/>
                      <a:pt x="20580" y="6292"/>
                    </a:cubicBezTo>
                    <a:cubicBezTo>
                      <a:pt x="20379" y="6120"/>
                      <a:pt x="19881" y="5825"/>
                      <a:pt x="19599" y="5669"/>
                    </a:cubicBezTo>
                    <a:cubicBezTo>
                      <a:pt x="18889" y="5277"/>
                      <a:pt x="18528" y="5179"/>
                      <a:pt x="17496" y="4690"/>
                    </a:cubicBezTo>
                    <a:cubicBezTo>
                      <a:pt x="17335" y="4615"/>
                      <a:pt x="16586" y="4008"/>
                      <a:pt x="15862" y="3884"/>
                    </a:cubicBezTo>
                    <a:cubicBezTo>
                      <a:pt x="15192" y="3766"/>
                      <a:pt x="13968" y="3767"/>
                      <a:pt x="13968" y="3767"/>
                    </a:cubicBezTo>
                    <a:cubicBezTo>
                      <a:pt x="14116" y="3536"/>
                      <a:pt x="13620" y="3418"/>
                      <a:pt x="13620" y="3149"/>
                    </a:cubicBezTo>
                    <a:cubicBezTo>
                      <a:pt x="13620" y="2607"/>
                      <a:pt x="15057" y="2853"/>
                      <a:pt x="13729" y="1365"/>
                    </a:cubicBezTo>
                    <a:cubicBezTo>
                      <a:pt x="13595" y="1220"/>
                      <a:pt x="13324" y="554"/>
                      <a:pt x="12426" y="334"/>
                    </a:cubicBezTo>
                    <a:cubicBezTo>
                      <a:pt x="12305" y="302"/>
                      <a:pt x="12051" y="279"/>
                      <a:pt x="11957" y="236"/>
                    </a:cubicBezTo>
                    <a:cubicBezTo>
                      <a:pt x="11796" y="172"/>
                      <a:pt x="11555" y="87"/>
                      <a:pt x="11219" y="38"/>
                    </a:cubicBezTo>
                    <a:cubicBezTo>
                      <a:pt x="11126" y="25"/>
                      <a:pt x="10968" y="9"/>
                      <a:pt x="10767" y="3"/>
                    </a:cubicBezTo>
                    <a:close/>
                    <a:moveTo>
                      <a:pt x="15514" y="5645"/>
                    </a:moveTo>
                    <a:cubicBezTo>
                      <a:pt x="15647" y="5640"/>
                      <a:pt x="15796" y="5665"/>
                      <a:pt x="15967" y="5723"/>
                    </a:cubicBezTo>
                    <a:cubicBezTo>
                      <a:pt x="16731" y="5981"/>
                      <a:pt x="18812" y="6904"/>
                      <a:pt x="18812" y="7022"/>
                    </a:cubicBezTo>
                    <a:cubicBezTo>
                      <a:pt x="18812" y="7113"/>
                      <a:pt x="18490" y="7365"/>
                      <a:pt x="17806" y="7838"/>
                    </a:cubicBezTo>
                    <a:cubicBezTo>
                      <a:pt x="17350" y="8155"/>
                      <a:pt x="16894" y="8365"/>
                      <a:pt x="16264" y="8763"/>
                    </a:cubicBezTo>
                    <a:cubicBezTo>
                      <a:pt x="16224" y="8790"/>
                      <a:pt x="15967" y="8972"/>
                      <a:pt x="15686" y="8961"/>
                    </a:cubicBezTo>
                    <a:cubicBezTo>
                      <a:pt x="15686" y="8961"/>
                      <a:pt x="15299" y="8919"/>
                      <a:pt x="14923" y="8817"/>
                    </a:cubicBezTo>
                    <a:cubicBezTo>
                      <a:pt x="14575" y="8720"/>
                      <a:pt x="14186" y="8736"/>
                      <a:pt x="14186" y="8758"/>
                    </a:cubicBezTo>
                    <a:cubicBezTo>
                      <a:pt x="14186" y="8763"/>
                      <a:pt x="13824" y="8521"/>
                      <a:pt x="13851" y="8021"/>
                    </a:cubicBezTo>
                    <a:cubicBezTo>
                      <a:pt x="13891" y="7054"/>
                      <a:pt x="14277" y="6722"/>
                      <a:pt x="14559" y="6340"/>
                    </a:cubicBezTo>
                    <a:cubicBezTo>
                      <a:pt x="14861" y="5938"/>
                      <a:pt x="15116" y="5661"/>
                      <a:pt x="15514" y="5645"/>
                    </a:cubicBezTo>
                    <a:close/>
                    <a:moveTo>
                      <a:pt x="5395" y="5887"/>
                    </a:moveTo>
                    <a:cubicBezTo>
                      <a:pt x="5545" y="5876"/>
                      <a:pt x="5689" y="5902"/>
                      <a:pt x="5722" y="6028"/>
                    </a:cubicBezTo>
                    <a:cubicBezTo>
                      <a:pt x="5749" y="6120"/>
                      <a:pt x="5832" y="6280"/>
                      <a:pt x="5886" y="6414"/>
                    </a:cubicBezTo>
                    <a:cubicBezTo>
                      <a:pt x="6060" y="6844"/>
                      <a:pt x="6366" y="6931"/>
                      <a:pt x="6393" y="7210"/>
                    </a:cubicBezTo>
                    <a:cubicBezTo>
                      <a:pt x="6527" y="8430"/>
                      <a:pt x="5806" y="8382"/>
                      <a:pt x="5404" y="8919"/>
                    </a:cubicBezTo>
                    <a:cubicBezTo>
                      <a:pt x="5337" y="8903"/>
                      <a:pt x="4707" y="8988"/>
                      <a:pt x="4130" y="9095"/>
                    </a:cubicBezTo>
                    <a:cubicBezTo>
                      <a:pt x="3419" y="8778"/>
                      <a:pt x="3068" y="7651"/>
                      <a:pt x="2559" y="7281"/>
                    </a:cubicBezTo>
                    <a:cubicBezTo>
                      <a:pt x="2291" y="7082"/>
                      <a:pt x="3164" y="6834"/>
                      <a:pt x="3807" y="6544"/>
                    </a:cubicBezTo>
                    <a:cubicBezTo>
                      <a:pt x="4304" y="6323"/>
                      <a:pt x="4516" y="6228"/>
                      <a:pt x="5052" y="5964"/>
                    </a:cubicBezTo>
                    <a:cubicBezTo>
                      <a:pt x="5092" y="5946"/>
                      <a:pt x="5246" y="5898"/>
                      <a:pt x="5395" y="5887"/>
                    </a:cubicBezTo>
                    <a:close/>
                  </a:path>
                </a:pathLst>
              </a:custGeom>
              <a:solidFill>
                <a:srgbClr val="006C00"/>
              </a:solidFill>
              <a:ln w="12700" cap="flat">
                <a:noFill/>
                <a:miter lim="400000"/>
              </a:ln>
              <a:effectLst/>
            </p:spPr>
            <p:txBody>
              <a:bodyPr wrap="square" lIns="50800" tIns="50800" rIns="50800" bIns="50800" numCol="1" anchor="ctr">
                <a:noAutofit/>
              </a:bodyPr>
              <a:lstStyle/>
              <a:p>
                <a:pPr defTabSz="1130300">
                  <a:defRPr sz="3200">
                    <a:solidFill>
                      <a:srgbClr val="FFFFFF"/>
                    </a:solidFill>
                    <a:latin typeface="Avenir Next Regular"/>
                    <a:ea typeface="Avenir Next Regular"/>
                    <a:cs typeface="Avenir Next Regular"/>
                    <a:sym typeface="Avenir Next Regular"/>
                  </a:defRPr>
                </a:pPr>
              </a:p>
            </p:txBody>
          </p:sp>
          <p:sp>
            <p:nvSpPr>
              <p:cNvPr id="696" name="Mann"/>
              <p:cNvSpPr/>
              <p:nvPr/>
            </p:nvSpPr>
            <p:spPr>
              <a:xfrm>
                <a:off x="370061" y="197"/>
                <a:ext cx="347644" cy="897496"/>
              </a:xfrm>
              <a:custGeom>
                <a:avLst/>
                <a:gdLst/>
                <a:ahLst/>
                <a:cxnLst>
                  <a:cxn ang="0">
                    <a:pos x="wd2" y="hd2"/>
                  </a:cxn>
                  <a:cxn ang="5400000">
                    <a:pos x="wd2" y="hd2"/>
                  </a:cxn>
                  <a:cxn ang="10800000">
                    <a:pos x="wd2" y="hd2"/>
                  </a:cxn>
                  <a:cxn ang="16200000">
                    <a:pos x="wd2" y="hd2"/>
                  </a:cxn>
                </a:cxnLst>
                <a:rect l="0" t="0" r="r" b="b"/>
                <a:pathLst>
                  <a:path w="21470" h="21502" fill="norm" stroke="1" extrusionOk="0">
                    <a:moveTo>
                      <a:pt x="10246" y="10"/>
                    </a:moveTo>
                    <a:cubicBezTo>
                      <a:pt x="9651" y="39"/>
                      <a:pt x="9052" y="142"/>
                      <a:pt x="8490" y="331"/>
                    </a:cubicBezTo>
                    <a:cubicBezTo>
                      <a:pt x="7409" y="697"/>
                      <a:pt x="7827" y="1471"/>
                      <a:pt x="7827" y="1471"/>
                    </a:cubicBezTo>
                    <a:cubicBezTo>
                      <a:pt x="7827" y="1471"/>
                      <a:pt x="7467" y="1472"/>
                      <a:pt x="7689" y="1837"/>
                    </a:cubicBezTo>
                    <a:cubicBezTo>
                      <a:pt x="7827" y="2069"/>
                      <a:pt x="7730" y="2122"/>
                      <a:pt x="8174" y="2197"/>
                    </a:cubicBezTo>
                    <a:cubicBezTo>
                      <a:pt x="8285" y="2477"/>
                      <a:pt x="8629" y="2493"/>
                      <a:pt x="8629" y="2983"/>
                    </a:cubicBezTo>
                    <a:cubicBezTo>
                      <a:pt x="8629" y="2988"/>
                      <a:pt x="8355" y="2978"/>
                      <a:pt x="8161" y="3134"/>
                    </a:cubicBezTo>
                    <a:cubicBezTo>
                      <a:pt x="8106" y="3177"/>
                      <a:pt x="8049" y="3322"/>
                      <a:pt x="7827" y="3359"/>
                    </a:cubicBezTo>
                    <a:cubicBezTo>
                      <a:pt x="6842" y="3542"/>
                      <a:pt x="4636" y="3731"/>
                      <a:pt x="4095" y="3941"/>
                    </a:cubicBezTo>
                    <a:cubicBezTo>
                      <a:pt x="3332" y="4237"/>
                      <a:pt x="185" y="6557"/>
                      <a:pt x="185" y="6783"/>
                    </a:cubicBezTo>
                    <a:cubicBezTo>
                      <a:pt x="185" y="7133"/>
                      <a:pt x="112" y="7369"/>
                      <a:pt x="306" y="7546"/>
                    </a:cubicBezTo>
                    <a:cubicBezTo>
                      <a:pt x="1138" y="8300"/>
                      <a:pt x="2140" y="9548"/>
                      <a:pt x="3388" y="10139"/>
                    </a:cubicBezTo>
                    <a:cubicBezTo>
                      <a:pt x="3555" y="10220"/>
                      <a:pt x="3874" y="10313"/>
                      <a:pt x="4290" y="10366"/>
                    </a:cubicBezTo>
                    <a:cubicBezTo>
                      <a:pt x="4706" y="10420"/>
                      <a:pt x="5414" y="10539"/>
                      <a:pt x="5400" y="10636"/>
                    </a:cubicBezTo>
                    <a:cubicBezTo>
                      <a:pt x="5261" y="11507"/>
                      <a:pt x="4984" y="13595"/>
                      <a:pt x="4775" y="14591"/>
                    </a:cubicBezTo>
                    <a:cubicBezTo>
                      <a:pt x="4637" y="15242"/>
                      <a:pt x="4526" y="15984"/>
                      <a:pt x="4429" y="16447"/>
                    </a:cubicBezTo>
                    <a:cubicBezTo>
                      <a:pt x="4262" y="17244"/>
                      <a:pt x="4221" y="18180"/>
                      <a:pt x="3666" y="19165"/>
                    </a:cubicBezTo>
                    <a:cubicBezTo>
                      <a:pt x="3416" y="19617"/>
                      <a:pt x="2972" y="20214"/>
                      <a:pt x="3250" y="20214"/>
                    </a:cubicBezTo>
                    <a:cubicBezTo>
                      <a:pt x="2833" y="20612"/>
                      <a:pt x="1236" y="20827"/>
                      <a:pt x="432" y="20913"/>
                    </a:cubicBezTo>
                    <a:cubicBezTo>
                      <a:pt x="154" y="20940"/>
                      <a:pt x="-25" y="21043"/>
                      <a:pt x="3" y="21156"/>
                    </a:cubicBezTo>
                    <a:lnTo>
                      <a:pt x="29" y="21225"/>
                    </a:lnTo>
                    <a:cubicBezTo>
                      <a:pt x="43" y="21311"/>
                      <a:pt x="324" y="21344"/>
                      <a:pt x="393" y="21344"/>
                    </a:cubicBezTo>
                    <a:cubicBezTo>
                      <a:pt x="837" y="21376"/>
                      <a:pt x="2207" y="21461"/>
                      <a:pt x="3206" y="21305"/>
                    </a:cubicBezTo>
                    <a:cubicBezTo>
                      <a:pt x="4371" y="21128"/>
                      <a:pt x="5857" y="21247"/>
                      <a:pt x="7008" y="21188"/>
                    </a:cubicBezTo>
                    <a:cubicBezTo>
                      <a:pt x="7355" y="21171"/>
                      <a:pt x="7398" y="20692"/>
                      <a:pt x="7259" y="20471"/>
                    </a:cubicBezTo>
                    <a:cubicBezTo>
                      <a:pt x="7218" y="20407"/>
                      <a:pt x="7134" y="20375"/>
                      <a:pt x="7134" y="20375"/>
                    </a:cubicBezTo>
                    <a:lnTo>
                      <a:pt x="7190" y="20412"/>
                    </a:lnTo>
                    <a:cubicBezTo>
                      <a:pt x="7773" y="20434"/>
                      <a:pt x="8367" y="17905"/>
                      <a:pt x="8742" y="15860"/>
                    </a:cubicBezTo>
                    <a:cubicBezTo>
                      <a:pt x="8908" y="14999"/>
                      <a:pt x="10033" y="13116"/>
                      <a:pt x="10394" y="12497"/>
                    </a:cubicBezTo>
                    <a:cubicBezTo>
                      <a:pt x="10421" y="12443"/>
                      <a:pt x="10630" y="12443"/>
                      <a:pt x="10658" y="12497"/>
                    </a:cubicBezTo>
                    <a:cubicBezTo>
                      <a:pt x="10880" y="12987"/>
                      <a:pt x="11168" y="14031"/>
                      <a:pt x="11473" y="14757"/>
                    </a:cubicBezTo>
                    <a:cubicBezTo>
                      <a:pt x="11542" y="14924"/>
                      <a:pt x="11753" y="15564"/>
                      <a:pt x="11781" y="15968"/>
                    </a:cubicBezTo>
                    <a:cubicBezTo>
                      <a:pt x="11892" y="17206"/>
                      <a:pt x="11572" y="19842"/>
                      <a:pt x="12002" y="20175"/>
                    </a:cubicBezTo>
                    <a:cubicBezTo>
                      <a:pt x="12002" y="20175"/>
                      <a:pt x="11906" y="20682"/>
                      <a:pt x="11490" y="21053"/>
                    </a:cubicBezTo>
                    <a:cubicBezTo>
                      <a:pt x="10908" y="21575"/>
                      <a:pt x="13763" y="21580"/>
                      <a:pt x="14568" y="21381"/>
                    </a:cubicBezTo>
                    <a:cubicBezTo>
                      <a:pt x="15608" y="21128"/>
                      <a:pt x="14986" y="20682"/>
                      <a:pt x="15028" y="20488"/>
                    </a:cubicBezTo>
                    <a:cubicBezTo>
                      <a:pt x="15125" y="20316"/>
                      <a:pt x="15333" y="20316"/>
                      <a:pt x="15444" y="19950"/>
                    </a:cubicBezTo>
                    <a:cubicBezTo>
                      <a:pt x="15763" y="18841"/>
                      <a:pt x="15485" y="17442"/>
                      <a:pt x="15513" y="16318"/>
                    </a:cubicBezTo>
                    <a:cubicBezTo>
                      <a:pt x="15527" y="15946"/>
                      <a:pt x="15886" y="15230"/>
                      <a:pt x="15886" y="14229"/>
                    </a:cubicBezTo>
                    <a:cubicBezTo>
                      <a:pt x="15886" y="13223"/>
                      <a:pt x="15888" y="12330"/>
                      <a:pt x="15721" y="11431"/>
                    </a:cubicBezTo>
                    <a:cubicBezTo>
                      <a:pt x="15610" y="10839"/>
                      <a:pt x="16110" y="10802"/>
                      <a:pt x="15652" y="10044"/>
                    </a:cubicBezTo>
                    <a:cubicBezTo>
                      <a:pt x="17247" y="10108"/>
                      <a:pt x="17453" y="10054"/>
                      <a:pt x="17967" y="9801"/>
                    </a:cubicBezTo>
                    <a:cubicBezTo>
                      <a:pt x="19312" y="9123"/>
                      <a:pt x="20798" y="7585"/>
                      <a:pt x="21062" y="7321"/>
                    </a:cubicBezTo>
                    <a:cubicBezTo>
                      <a:pt x="21575" y="7278"/>
                      <a:pt x="21546" y="6846"/>
                      <a:pt x="21296" y="6534"/>
                    </a:cubicBezTo>
                    <a:cubicBezTo>
                      <a:pt x="21226" y="6453"/>
                      <a:pt x="20909" y="6465"/>
                      <a:pt x="20854" y="6384"/>
                    </a:cubicBezTo>
                    <a:cubicBezTo>
                      <a:pt x="20424" y="5755"/>
                      <a:pt x="17691" y="4302"/>
                      <a:pt x="17247" y="3990"/>
                    </a:cubicBezTo>
                    <a:cubicBezTo>
                      <a:pt x="16859" y="3715"/>
                      <a:pt x="14264" y="3516"/>
                      <a:pt x="13376" y="3381"/>
                    </a:cubicBezTo>
                    <a:cubicBezTo>
                      <a:pt x="13237" y="3360"/>
                      <a:pt x="13085" y="3300"/>
                      <a:pt x="13029" y="3247"/>
                    </a:cubicBezTo>
                    <a:cubicBezTo>
                      <a:pt x="13001" y="3225"/>
                      <a:pt x="12988" y="3204"/>
                      <a:pt x="12960" y="3183"/>
                    </a:cubicBezTo>
                    <a:cubicBezTo>
                      <a:pt x="12724" y="2984"/>
                      <a:pt x="12392" y="2989"/>
                      <a:pt x="12392" y="2989"/>
                    </a:cubicBezTo>
                    <a:cubicBezTo>
                      <a:pt x="12350" y="2839"/>
                      <a:pt x="12319" y="2714"/>
                      <a:pt x="12444" y="2628"/>
                    </a:cubicBezTo>
                    <a:cubicBezTo>
                      <a:pt x="12610" y="2504"/>
                      <a:pt x="12750" y="2364"/>
                      <a:pt x="12847" y="2219"/>
                    </a:cubicBezTo>
                    <a:cubicBezTo>
                      <a:pt x="13041" y="2203"/>
                      <a:pt x="13196" y="2213"/>
                      <a:pt x="13376" y="1933"/>
                    </a:cubicBezTo>
                    <a:cubicBezTo>
                      <a:pt x="13445" y="1810"/>
                      <a:pt x="13748" y="1482"/>
                      <a:pt x="13276" y="1471"/>
                    </a:cubicBezTo>
                    <a:cubicBezTo>
                      <a:pt x="13373" y="1245"/>
                      <a:pt x="13679" y="444"/>
                      <a:pt x="12500" y="272"/>
                    </a:cubicBezTo>
                    <a:cubicBezTo>
                      <a:pt x="12154" y="223"/>
                      <a:pt x="12141" y="153"/>
                      <a:pt x="11989" y="126"/>
                    </a:cubicBezTo>
                    <a:cubicBezTo>
                      <a:pt x="11434" y="23"/>
                      <a:pt x="10841" y="-20"/>
                      <a:pt x="10246" y="10"/>
                    </a:cubicBezTo>
                    <a:close/>
                    <a:moveTo>
                      <a:pt x="16042" y="6038"/>
                    </a:moveTo>
                    <a:cubicBezTo>
                      <a:pt x="16175" y="6060"/>
                      <a:pt x="16316" y="6123"/>
                      <a:pt x="16371" y="6147"/>
                    </a:cubicBezTo>
                    <a:cubicBezTo>
                      <a:pt x="17342" y="6567"/>
                      <a:pt x="18104" y="6825"/>
                      <a:pt x="18201" y="6955"/>
                    </a:cubicBezTo>
                    <a:cubicBezTo>
                      <a:pt x="18270" y="7186"/>
                      <a:pt x="18326" y="7449"/>
                      <a:pt x="18326" y="7449"/>
                    </a:cubicBezTo>
                    <a:cubicBezTo>
                      <a:pt x="18326" y="7449"/>
                      <a:pt x="17454" y="9005"/>
                      <a:pt x="17052" y="9124"/>
                    </a:cubicBezTo>
                    <a:cubicBezTo>
                      <a:pt x="16802" y="9205"/>
                      <a:pt x="15790" y="8946"/>
                      <a:pt x="15236" y="8972"/>
                    </a:cubicBezTo>
                    <a:cubicBezTo>
                      <a:pt x="15236" y="8703"/>
                      <a:pt x="15249" y="8450"/>
                      <a:pt x="15305" y="7950"/>
                    </a:cubicBezTo>
                    <a:cubicBezTo>
                      <a:pt x="15374" y="7347"/>
                      <a:pt x="15692" y="6443"/>
                      <a:pt x="15747" y="6174"/>
                    </a:cubicBezTo>
                    <a:cubicBezTo>
                      <a:pt x="15782" y="6034"/>
                      <a:pt x="15908" y="6016"/>
                      <a:pt x="16042" y="6038"/>
                    </a:cubicBezTo>
                    <a:close/>
                    <a:moveTo>
                      <a:pt x="5001" y="6053"/>
                    </a:moveTo>
                    <a:cubicBezTo>
                      <a:pt x="5137" y="6043"/>
                      <a:pt x="5286" y="6074"/>
                      <a:pt x="5317" y="6131"/>
                    </a:cubicBezTo>
                    <a:cubicBezTo>
                      <a:pt x="5456" y="6389"/>
                      <a:pt x="5454" y="6740"/>
                      <a:pt x="5551" y="7133"/>
                    </a:cubicBezTo>
                    <a:cubicBezTo>
                      <a:pt x="5704" y="7752"/>
                      <a:pt x="5968" y="8369"/>
                      <a:pt x="5898" y="8735"/>
                    </a:cubicBezTo>
                    <a:cubicBezTo>
                      <a:pt x="5870" y="8918"/>
                      <a:pt x="5912" y="9091"/>
                      <a:pt x="5898" y="9107"/>
                    </a:cubicBezTo>
                    <a:cubicBezTo>
                      <a:pt x="5898" y="9107"/>
                      <a:pt x="5413" y="9295"/>
                      <a:pt x="5205" y="9322"/>
                    </a:cubicBezTo>
                    <a:cubicBezTo>
                      <a:pt x="4899" y="9355"/>
                      <a:pt x="4593" y="9462"/>
                      <a:pt x="4537" y="9430"/>
                    </a:cubicBezTo>
                    <a:cubicBezTo>
                      <a:pt x="4149" y="9150"/>
                      <a:pt x="3152" y="7622"/>
                      <a:pt x="3042" y="7385"/>
                    </a:cubicBezTo>
                    <a:cubicBezTo>
                      <a:pt x="3097" y="7251"/>
                      <a:pt x="3139" y="7062"/>
                      <a:pt x="3167" y="6965"/>
                    </a:cubicBezTo>
                    <a:cubicBezTo>
                      <a:pt x="3181" y="6922"/>
                      <a:pt x="3206" y="6884"/>
                      <a:pt x="3276" y="6852"/>
                    </a:cubicBezTo>
                    <a:cubicBezTo>
                      <a:pt x="3539" y="6701"/>
                      <a:pt x="4330" y="6260"/>
                      <a:pt x="4871" y="6077"/>
                    </a:cubicBezTo>
                    <a:cubicBezTo>
                      <a:pt x="4909" y="6063"/>
                      <a:pt x="4955" y="6057"/>
                      <a:pt x="5001" y="6053"/>
                    </a:cubicBezTo>
                    <a:close/>
                  </a:path>
                </a:pathLst>
              </a:custGeom>
              <a:solidFill>
                <a:srgbClr val="006C00"/>
              </a:solidFill>
              <a:ln w="12700" cap="flat">
                <a:noFill/>
                <a:miter lim="400000"/>
              </a:ln>
              <a:effectLst/>
            </p:spPr>
            <p:txBody>
              <a:bodyPr wrap="square" lIns="50800" tIns="50800" rIns="50800" bIns="50800" numCol="1" anchor="ctr">
                <a:noAutofit/>
              </a:bodyPr>
              <a:lstStyle/>
              <a:p>
                <a:pPr defTabSz="1130300">
                  <a:defRPr sz="3200">
                    <a:solidFill>
                      <a:srgbClr val="FFFFFF"/>
                    </a:solidFill>
                    <a:latin typeface="Avenir Next Regular"/>
                    <a:ea typeface="Avenir Next Regular"/>
                    <a:cs typeface="Avenir Next Regular"/>
                    <a:sym typeface="Avenir Next Regular"/>
                  </a:defRPr>
                </a:pPr>
              </a:p>
            </p:txBody>
          </p:sp>
        </p:grpSp>
        <p:sp>
          <p:nvSpPr>
            <p:cNvPr id="698" name="Gewählte Vertreter der…"/>
            <p:cNvSpPr/>
            <p:nvPr/>
          </p:nvSpPr>
          <p:spPr>
            <a:xfrm>
              <a:off x="1311531" y="276555"/>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defRPr>
                  <a:solidFill>
                    <a:srgbClr val="FFFFFF"/>
                  </a:solidFill>
                </a:defRPr>
              </a:pPr>
              <a:r>
                <a:t>Gewählte Vertreter der </a:t>
              </a:r>
            </a:p>
            <a:p>
              <a:pPr>
                <a:defRPr>
                  <a:solidFill>
                    <a:srgbClr val="FFFFFF"/>
                  </a:solidFill>
                </a:defRPr>
              </a:pPr>
              <a:r>
                <a:t>Hauptschulen</a:t>
              </a:r>
            </a:p>
          </p:txBody>
        </p:sp>
      </p:grpSp>
      <p:grpSp>
        <p:nvGrpSpPr>
          <p:cNvPr id="708" name="Gruppieren"/>
          <p:cNvGrpSpPr/>
          <p:nvPr/>
        </p:nvGrpSpPr>
        <p:grpSpPr>
          <a:xfrm>
            <a:off x="10404331" y="5138929"/>
            <a:ext cx="2534371" cy="1645551"/>
            <a:chOff x="0" y="276555"/>
            <a:chExt cx="2534370" cy="1645549"/>
          </a:xfrm>
        </p:grpSpPr>
        <p:sp>
          <p:nvSpPr>
            <p:cNvPr id="700" name="Abgerundetes Rechteck"/>
            <p:cNvSpPr/>
            <p:nvPr/>
          </p:nvSpPr>
          <p:spPr>
            <a:xfrm>
              <a:off x="0" y="539670"/>
              <a:ext cx="2288602" cy="1382436"/>
            </a:xfrm>
            <a:prstGeom prst="roundRect">
              <a:avLst>
                <a:gd name="adj" fmla="val 31822"/>
              </a:avLst>
            </a:prstGeom>
            <a:noFill/>
            <a:ln w="38100" cap="flat">
              <a:solidFill>
                <a:schemeClr val="accent3">
                  <a:hueOff val="914338"/>
                  <a:satOff val="31515"/>
                  <a:lumOff val="-30790"/>
                </a:schemeClr>
              </a:solidFill>
              <a:prstDash val="solid"/>
              <a:miter lim="400000"/>
            </a:ln>
            <a:effectLst/>
          </p:spPr>
          <p:txBody>
            <a:bodyPr wrap="square" lIns="50800" tIns="50800" rIns="50800" bIns="50800" numCol="1" anchor="ctr">
              <a:noAutofit/>
            </a:bodyPr>
            <a:lstStyle/>
            <a:p>
              <a:pPr defTabSz="584200">
                <a:defRPr sz="2200">
                  <a:solidFill>
                    <a:srgbClr val="FFFFFF"/>
                  </a:solidFill>
                  <a:latin typeface="Helvetica Neue Medium"/>
                  <a:ea typeface="Helvetica Neue Medium"/>
                  <a:cs typeface="Helvetica Neue Medium"/>
                  <a:sym typeface="Helvetica Neue Medium"/>
                </a:defRPr>
              </a:pPr>
            </a:p>
          </p:txBody>
        </p:sp>
        <p:grpSp>
          <p:nvGrpSpPr>
            <p:cNvPr id="703" name="Gruppieren"/>
            <p:cNvGrpSpPr/>
            <p:nvPr/>
          </p:nvGrpSpPr>
          <p:grpSpPr>
            <a:xfrm>
              <a:off x="431207" y="781942"/>
              <a:ext cx="717706" cy="897891"/>
              <a:chOff x="0" y="0"/>
              <a:chExt cx="717704" cy="897890"/>
            </a:xfrm>
          </p:grpSpPr>
          <p:sp>
            <p:nvSpPr>
              <p:cNvPr id="701" name="Frau"/>
              <p:cNvSpPr/>
              <p:nvPr/>
            </p:nvSpPr>
            <p:spPr>
              <a:xfrm>
                <a:off x="0" y="0"/>
                <a:ext cx="358669" cy="897891"/>
              </a:xfrm>
              <a:custGeom>
                <a:avLst/>
                <a:gdLst/>
                <a:ahLst/>
                <a:cxnLst>
                  <a:cxn ang="0">
                    <a:pos x="wd2" y="hd2"/>
                  </a:cxn>
                  <a:cxn ang="5400000">
                    <a:pos x="wd2" y="hd2"/>
                  </a:cxn>
                  <a:cxn ang="10800000">
                    <a:pos x="wd2" y="hd2"/>
                  </a:cxn>
                  <a:cxn ang="16200000">
                    <a:pos x="wd2" y="hd2"/>
                  </a:cxn>
                </a:cxnLst>
                <a:rect l="0" t="0" r="r" b="b"/>
                <a:pathLst>
                  <a:path w="21387" h="21451" fill="norm" stroke="1" extrusionOk="0">
                    <a:moveTo>
                      <a:pt x="10767" y="3"/>
                    </a:moveTo>
                    <a:cubicBezTo>
                      <a:pt x="10163" y="-15"/>
                      <a:pt x="9173" y="50"/>
                      <a:pt x="8379" y="485"/>
                    </a:cubicBezTo>
                    <a:cubicBezTo>
                      <a:pt x="7869" y="770"/>
                      <a:pt x="7992" y="989"/>
                      <a:pt x="7147" y="1709"/>
                    </a:cubicBezTo>
                    <a:cubicBezTo>
                      <a:pt x="6047" y="2649"/>
                      <a:pt x="7909" y="2821"/>
                      <a:pt x="6636" y="3320"/>
                    </a:cubicBezTo>
                    <a:cubicBezTo>
                      <a:pt x="6113" y="3525"/>
                      <a:pt x="6502" y="3869"/>
                      <a:pt x="6502" y="3869"/>
                    </a:cubicBezTo>
                    <a:cubicBezTo>
                      <a:pt x="6394" y="3885"/>
                      <a:pt x="6207" y="3880"/>
                      <a:pt x="6099" y="3896"/>
                    </a:cubicBezTo>
                    <a:cubicBezTo>
                      <a:pt x="5550" y="3950"/>
                      <a:pt x="4864" y="4024"/>
                      <a:pt x="4314" y="4395"/>
                    </a:cubicBezTo>
                    <a:cubicBezTo>
                      <a:pt x="3537" y="4916"/>
                      <a:pt x="1662" y="6006"/>
                      <a:pt x="254" y="6893"/>
                    </a:cubicBezTo>
                    <a:cubicBezTo>
                      <a:pt x="241" y="6904"/>
                      <a:pt x="226" y="6914"/>
                      <a:pt x="212" y="6920"/>
                    </a:cubicBezTo>
                    <a:cubicBezTo>
                      <a:pt x="186" y="6941"/>
                      <a:pt x="160" y="6962"/>
                      <a:pt x="133" y="6978"/>
                    </a:cubicBezTo>
                    <a:cubicBezTo>
                      <a:pt x="-28" y="7113"/>
                      <a:pt x="-54" y="7253"/>
                      <a:pt x="120" y="7398"/>
                    </a:cubicBezTo>
                    <a:cubicBezTo>
                      <a:pt x="402" y="7629"/>
                      <a:pt x="494" y="7843"/>
                      <a:pt x="883" y="8241"/>
                    </a:cubicBezTo>
                    <a:cubicBezTo>
                      <a:pt x="1258" y="8633"/>
                      <a:pt x="2132" y="9064"/>
                      <a:pt x="2789" y="9483"/>
                    </a:cubicBezTo>
                    <a:cubicBezTo>
                      <a:pt x="2950" y="9591"/>
                      <a:pt x="2935" y="9681"/>
                      <a:pt x="3351" y="9923"/>
                    </a:cubicBezTo>
                    <a:cubicBezTo>
                      <a:pt x="3579" y="10057"/>
                      <a:pt x="3967" y="10040"/>
                      <a:pt x="3820" y="10040"/>
                    </a:cubicBezTo>
                    <a:cubicBezTo>
                      <a:pt x="4182" y="10051"/>
                      <a:pt x="4546" y="10004"/>
                      <a:pt x="4532" y="10025"/>
                    </a:cubicBezTo>
                    <a:cubicBezTo>
                      <a:pt x="4331" y="10627"/>
                      <a:pt x="4437" y="11347"/>
                      <a:pt x="4692" y="12094"/>
                    </a:cubicBezTo>
                    <a:cubicBezTo>
                      <a:pt x="4839" y="12561"/>
                      <a:pt x="6473" y="15069"/>
                      <a:pt x="6527" y="15493"/>
                    </a:cubicBezTo>
                    <a:cubicBezTo>
                      <a:pt x="6688" y="17357"/>
                      <a:pt x="7279" y="18781"/>
                      <a:pt x="7641" y="19603"/>
                    </a:cubicBezTo>
                    <a:cubicBezTo>
                      <a:pt x="7668" y="19651"/>
                      <a:pt x="7723" y="19673"/>
                      <a:pt x="7763" y="19673"/>
                    </a:cubicBezTo>
                    <a:cubicBezTo>
                      <a:pt x="7790" y="19673"/>
                      <a:pt x="7857" y="19684"/>
                      <a:pt x="7951" y="19700"/>
                    </a:cubicBezTo>
                    <a:cubicBezTo>
                      <a:pt x="7965" y="20098"/>
                      <a:pt x="8258" y="20001"/>
                      <a:pt x="7775" y="20313"/>
                    </a:cubicBezTo>
                    <a:cubicBezTo>
                      <a:pt x="7494" y="20495"/>
                      <a:pt x="6838" y="20688"/>
                      <a:pt x="6891" y="21026"/>
                    </a:cubicBezTo>
                    <a:cubicBezTo>
                      <a:pt x="6905" y="21150"/>
                      <a:pt x="6973" y="21215"/>
                      <a:pt x="7214" y="21307"/>
                    </a:cubicBezTo>
                    <a:cubicBezTo>
                      <a:pt x="7536" y="21419"/>
                      <a:pt x="8649" y="21585"/>
                      <a:pt x="9694" y="21268"/>
                    </a:cubicBezTo>
                    <a:cubicBezTo>
                      <a:pt x="10231" y="21107"/>
                      <a:pt x="9893" y="20801"/>
                      <a:pt x="10000" y="20672"/>
                    </a:cubicBezTo>
                    <a:cubicBezTo>
                      <a:pt x="10148" y="20511"/>
                      <a:pt x="10348" y="20420"/>
                      <a:pt x="10214" y="20027"/>
                    </a:cubicBezTo>
                    <a:cubicBezTo>
                      <a:pt x="10187" y="19947"/>
                      <a:pt x="10096" y="19803"/>
                      <a:pt x="10042" y="19690"/>
                    </a:cubicBezTo>
                    <a:cubicBezTo>
                      <a:pt x="10176" y="19669"/>
                      <a:pt x="10281" y="19642"/>
                      <a:pt x="10281" y="19609"/>
                    </a:cubicBezTo>
                    <a:cubicBezTo>
                      <a:pt x="10294" y="19174"/>
                      <a:pt x="10309" y="18942"/>
                      <a:pt x="10268" y="18287"/>
                    </a:cubicBezTo>
                    <a:cubicBezTo>
                      <a:pt x="10228" y="17798"/>
                      <a:pt x="10243" y="17454"/>
                      <a:pt x="10176" y="16944"/>
                    </a:cubicBezTo>
                    <a:cubicBezTo>
                      <a:pt x="10109" y="16390"/>
                      <a:pt x="10015" y="16449"/>
                      <a:pt x="9908" y="15896"/>
                    </a:cubicBezTo>
                    <a:cubicBezTo>
                      <a:pt x="9868" y="15660"/>
                      <a:pt x="9825" y="15434"/>
                      <a:pt x="9879" y="15193"/>
                    </a:cubicBezTo>
                    <a:cubicBezTo>
                      <a:pt x="9892" y="15101"/>
                      <a:pt x="9987" y="14456"/>
                      <a:pt x="10000" y="14365"/>
                    </a:cubicBezTo>
                    <a:cubicBezTo>
                      <a:pt x="10027" y="13312"/>
                      <a:pt x="10097" y="12899"/>
                      <a:pt x="10231" y="11852"/>
                    </a:cubicBezTo>
                    <a:cubicBezTo>
                      <a:pt x="10257" y="11766"/>
                      <a:pt x="10376" y="11717"/>
                      <a:pt x="10469" y="11803"/>
                    </a:cubicBezTo>
                    <a:cubicBezTo>
                      <a:pt x="11207" y="12464"/>
                      <a:pt x="11555" y="12812"/>
                      <a:pt x="12145" y="13452"/>
                    </a:cubicBezTo>
                    <a:cubicBezTo>
                      <a:pt x="12615" y="13962"/>
                      <a:pt x="13770" y="15290"/>
                      <a:pt x="13851" y="15532"/>
                    </a:cubicBezTo>
                    <a:cubicBezTo>
                      <a:pt x="13985" y="15978"/>
                      <a:pt x="14184" y="16417"/>
                      <a:pt x="14345" y="16965"/>
                    </a:cubicBezTo>
                    <a:cubicBezTo>
                      <a:pt x="14640" y="17948"/>
                      <a:pt x="15661" y="19270"/>
                      <a:pt x="15795" y="19517"/>
                    </a:cubicBezTo>
                    <a:cubicBezTo>
                      <a:pt x="15822" y="19565"/>
                      <a:pt x="15834" y="19592"/>
                      <a:pt x="15874" y="19630"/>
                    </a:cubicBezTo>
                    <a:cubicBezTo>
                      <a:pt x="15888" y="19640"/>
                      <a:pt x="16007" y="19658"/>
                      <a:pt x="16168" y="19663"/>
                    </a:cubicBezTo>
                    <a:cubicBezTo>
                      <a:pt x="16221" y="19851"/>
                      <a:pt x="16234" y="20173"/>
                      <a:pt x="15912" y="20420"/>
                    </a:cubicBezTo>
                    <a:cubicBezTo>
                      <a:pt x="15631" y="20641"/>
                      <a:pt x="16113" y="20946"/>
                      <a:pt x="16113" y="20946"/>
                    </a:cubicBezTo>
                    <a:cubicBezTo>
                      <a:pt x="16408" y="21042"/>
                      <a:pt x="16743" y="21091"/>
                      <a:pt x="17186" y="21080"/>
                    </a:cubicBezTo>
                    <a:cubicBezTo>
                      <a:pt x="17615" y="21075"/>
                      <a:pt x="17884" y="21161"/>
                      <a:pt x="17978" y="21187"/>
                    </a:cubicBezTo>
                    <a:cubicBezTo>
                      <a:pt x="18031" y="21204"/>
                      <a:pt x="18057" y="21209"/>
                      <a:pt x="18057" y="21209"/>
                    </a:cubicBezTo>
                    <a:cubicBezTo>
                      <a:pt x="18057" y="21209"/>
                      <a:pt x="19373" y="21440"/>
                      <a:pt x="20848" y="21344"/>
                    </a:cubicBezTo>
                    <a:cubicBezTo>
                      <a:pt x="21478" y="21317"/>
                      <a:pt x="21546" y="21161"/>
                      <a:pt x="21104" y="20946"/>
                    </a:cubicBezTo>
                    <a:cubicBezTo>
                      <a:pt x="20447" y="20618"/>
                      <a:pt x="19682" y="20571"/>
                      <a:pt x="19361" y="20367"/>
                    </a:cubicBezTo>
                    <a:cubicBezTo>
                      <a:pt x="18771" y="19991"/>
                      <a:pt x="18409" y="19910"/>
                      <a:pt x="18288" y="19620"/>
                    </a:cubicBezTo>
                    <a:cubicBezTo>
                      <a:pt x="18449" y="19598"/>
                      <a:pt x="18543" y="19583"/>
                      <a:pt x="18543" y="19583"/>
                    </a:cubicBezTo>
                    <a:cubicBezTo>
                      <a:pt x="18543" y="19583"/>
                      <a:pt x="18461" y="19087"/>
                      <a:pt x="18368" y="18765"/>
                    </a:cubicBezTo>
                    <a:cubicBezTo>
                      <a:pt x="18126" y="17922"/>
                      <a:pt x="18046" y="17332"/>
                      <a:pt x="17965" y="16870"/>
                    </a:cubicBezTo>
                    <a:cubicBezTo>
                      <a:pt x="17831" y="16053"/>
                      <a:pt x="17360" y="15671"/>
                      <a:pt x="17253" y="15402"/>
                    </a:cubicBezTo>
                    <a:cubicBezTo>
                      <a:pt x="16851" y="14452"/>
                      <a:pt x="16690" y="14372"/>
                      <a:pt x="16449" y="13378"/>
                    </a:cubicBezTo>
                    <a:cubicBezTo>
                      <a:pt x="16408" y="13195"/>
                      <a:pt x="16221" y="11911"/>
                      <a:pt x="15912" y="11159"/>
                    </a:cubicBezTo>
                    <a:cubicBezTo>
                      <a:pt x="15738" y="10734"/>
                      <a:pt x="15405" y="10370"/>
                      <a:pt x="15137" y="9967"/>
                    </a:cubicBezTo>
                    <a:cubicBezTo>
                      <a:pt x="15218" y="10096"/>
                      <a:pt x="15269" y="9913"/>
                      <a:pt x="15564" y="9886"/>
                    </a:cubicBezTo>
                    <a:cubicBezTo>
                      <a:pt x="16208" y="9832"/>
                      <a:pt x="16476" y="9686"/>
                      <a:pt x="16838" y="9498"/>
                    </a:cubicBezTo>
                    <a:cubicBezTo>
                      <a:pt x="17723" y="9020"/>
                      <a:pt x="20312" y="7812"/>
                      <a:pt x="20714" y="7469"/>
                    </a:cubicBezTo>
                    <a:cubicBezTo>
                      <a:pt x="20888" y="7318"/>
                      <a:pt x="21195" y="7000"/>
                      <a:pt x="21208" y="6839"/>
                    </a:cubicBezTo>
                    <a:cubicBezTo>
                      <a:pt x="21222" y="6646"/>
                      <a:pt x="20727" y="6421"/>
                      <a:pt x="20580" y="6292"/>
                    </a:cubicBezTo>
                    <a:cubicBezTo>
                      <a:pt x="20379" y="6120"/>
                      <a:pt x="19881" y="5825"/>
                      <a:pt x="19599" y="5669"/>
                    </a:cubicBezTo>
                    <a:cubicBezTo>
                      <a:pt x="18889" y="5277"/>
                      <a:pt x="18528" y="5179"/>
                      <a:pt x="17496" y="4690"/>
                    </a:cubicBezTo>
                    <a:cubicBezTo>
                      <a:pt x="17335" y="4615"/>
                      <a:pt x="16586" y="4008"/>
                      <a:pt x="15862" y="3884"/>
                    </a:cubicBezTo>
                    <a:cubicBezTo>
                      <a:pt x="15192" y="3766"/>
                      <a:pt x="13968" y="3767"/>
                      <a:pt x="13968" y="3767"/>
                    </a:cubicBezTo>
                    <a:cubicBezTo>
                      <a:pt x="14116" y="3536"/>
                      <a:pt x="13620" y="3418"/>
                      <a:pt x="13620" y="3149"/>
                    </a:cubicBezTo>
                    <a:cubicBezTo>
                      <a:pt x="13620" y="2607"/>
                      <a:pt x="15057" y="2853"/>
                      <a:pt x="13729" y="1365"/>
                    </a:cubicBezTo>
                    <a:cubicBezTo>
                      <a:pt x="13595" y="1220"/>
                      <a:pt x="13324" y="554"/>
                      <a:pt x="12426" y="334"/>
                    </a:cubicBezTo>
                    <a:cubicBezTo>
                      <a:pt x="12305" y="302"/>
                      <a:pt x="12051" y="279"/>
                      <a:pt x="11957" y="236"/>
                    </a:cubicBezTo>
                    <a:cubicBezTo>
                      <a:pt x="11796" y="172"/>
                      <a:pt x="11555" y="87"/>
                      <a:pt x="11219" y="38"/>
                    </a:cubicBezTo>
                    <a:cubicBezTo>
                      <a:pt x="11126" y="25"/>
                      <a:pt x="10968" y="9"/>
                      <a:pt x="10767" y="3"/>
                    </a:cubicBezTo>
                    <a:close/>
                    <a:moveTo>
                      <a:pt x="15514" y="5645"/>
                    </a:moveTo>
                    <a:cubicBezTo>
                      <a:pt x="15647" y="5640"/>
                      <a:pt x="15796" y="5665"/>
                      <a:pt x="15967" y="5723"/>
                    </a:cubicBezTo>
                    <a:cubicBezTo>
                      <a:pt x="16731" y="5981"/>
                      <a:pt x="18812" y="6904"/>
                      <a:pt x="18812" y="7022"/>
                    </a:cubicBezTo>
                    <a:cubicBezTo>
                      <a:pt x="18812" y="7113"/>
                      <a:pt x="18490" y="7365"/>
                      <a:pt x="17806" y="7838"/>
                    </a:cubicBezTo>
                    <a:cubicBezTo>
                      <a:pt x="17350" y="8155"/>
                      <a:pt x="16894" y="8365"/>
                      <a:pt x="16264" y="8763"/>
                    </a:cubicBezTo>
                    <a:cubicBezTo>
                      <a:pt x="16224" y="8790"/>
                      <a:pt x="15967" y="8972"/>
                      <a:pt x="15686" y="8961"/>
                    </a:cubicBezTo>
                    <a:cubicBezTo>
                      <a:pt x="15686" y="8961"/>
                      <a:pt x="15299" y="8919"/>
                      <a:pt x="14923" y="8817"/>
                    </a:cubicBezTo>
                    <a:cubicBezTo>
                      <a:pt x="14575" y="8720"/>
                      <a:pt x="14186" y="8736"/>
                      <a:pt x="14186" y="8758"/>
                    </a:cubicBezTo>
                    <a:cubicBezTo>
                      <a:pt x="14186" y="8763"/>
                      <a:pt x="13824" y="8521"/>
                      <a:pt x="13851" y="8021"/>
                    </a:cubicBezTo>
                    <a:cubicBezTo>
                      <a:pt x="13891" y="7054"/>
                      <a:pt x="14277" y="6722"/>
                      <a:pt x="14559" y="6340"/>
                    </a:cubicBezTo>
                    <a:cubicBezTo>
                      <a:pt x="14861" y="5938"/>
                      <a:pt x="15116" y="5661"/>
                      <a:pt x="15514" y="5645"/>
                    </a:cubicBezTo>
                    <a:close/>
                    <a:moveTo>
                      <a:pt x="5395" y="5887"/>
                    </a:moveTo>
                    <a:cubicBezTo>
                      <a:pt x="5545" y="5876"/>
                      <a:pt x="5689" y="5902"/>
                      <a:pt x="5722" y="6028"/>
                    </a:cubicBezTo>
                    <a:cubicBezTo>
                      <a:pt x="5749" y="6120"/>
                      <a:pt x="5832" y="6280"/>
                      <a:pt x="5886" y="6414"/>
                    </a:cubicBezTo>
                    <a:cubicBezTo>
                      <a:pt x="6060" y="6844"/>
                      <a:pt x="6366" y="6931"/>
                      <a:pt x="6393" y="7210"/>
                    </a:cubicBezTo>
                    <a:cubicBezTo>
                      <a:pt x="6527" y="8430"/>
                      <a:pt x="5806" y="8382"/>
                      <a:pt x="5404" y="8919"/>
                    </a:cubicBezTo>
                    <a:cubicBezTo>
                      <a:pt x="5337" y="8903"/>
                      <a:pt x="4707" y="8988"/>
                      <a:pt x="4130" y="9095"/>
                    </a:cubicBezTo>
                    <a:cubicBezTo>
                      <a:pt x="3419" y="8778"/>
                      <a:pt x="3068" y="7651"/>
                      <a:pt x="2559" y="7281"/>
                    </a:cubicBezTo>
                    <a:cubicBezTo>
                      <a:pt x="2291" y="7082"/>
                      <a:pt x="3164" y="6834"/>
                      <a:pt x="3807" y="6544"/>
                    </a:cubicBezTo>
                    <a:cubicBezTo>
                      <a:pt x="4304" y="6323"/>
                      <a:pt x="4516" y="6228"/>
                      <a:pt x="5052" y="5964"/>
                    </a:cubicBezTo>
                    <a:cubicBezTo>
                      <a:pt x="5092" y="5946"/>
                      <a:pt x="5246" y="5898"/>
                      <a:pt x="5395" y="5887"/>
                    </a:cubicBezTo>
                    <a:close/>
                  </a:path>
                </a:pathLst>
              </a:custGeom>
              <a:solidFill>
                <a:srgbClr val="006C00"/>
              </a:solidFill>
              <a:ln w="12700" cap="flat">
                <a:noFill/>
                <a:miter lim="400000"/>
              </a:ln>
              <a:effectLst/>
            </p:spPr>
            <p:txBody>
              <a:bodyPr wrap="square" lIns="50800" tIns="50800" rIns="50800" bIns="50800" numCol="1" anchor="ctr">
                <a:noAutofit/>
              </a:bodyPr>
              <a:lstStyle/>
              <a:p>
                <a:pPr defTabSz="1130300">
                  <a:defRPr sz="3200">
                    <a:solidFill>
                      <a:srgbClr val="FFFFFF"/>
                    </a:solidFill>
                    <a:latin typeface="Avenir Next Regular"/>
                    <a:ea typeface="Avenir Next Regular"/>
                    <a:cs typeface="Avenir Next Regular"/>
                    <a:sym typeface="Avenir Next Regular"/>
                  </a:defRPr>
                </a:pPr>
              </a:p>
            </p:txBody>
          </p:sp>
          <p:sp>
            <p:nvSpPr>
              <p:cNvPr id="702" name="Mann"/>
              <p:cNvSpPr/>
              <p:nvPr/>
            </p:nvSpPr>
            <p:spPr>
              <a:xfrm>
                <a:off x="370061" y="197"/>
                <a:ext cx="347644" cy="897496"/>
              </a:xfrm>
              <a:custGeom>
                <a:avLst/>
                <a:gdLst/>
                <a:ahLst/>
                <a:cxnLst>
                  <a:cxn ang="0">
                    <a:pos x="wd2" y="hd2"/>
                  </a:cxn>
                  <a:cxn ang="5400000">
                    <a:pos x="wd2" y="hd2"/>
                  </a:cxn>
                  <a:cxn ang="10800000">
                    <a:pos x="wd2" y="hd2"/>
                  </a:cxn>
                  <a:cxn ang="16200000">
                    <a:pos x="wd2" y="hd2"/>
                  </a:cxn>
                </a:cxnLst>
                <a:rect l="0" t="0" r="r" b="b"/>
                <a:pathLst>
                  <a:path w="21470" h="21502" fill="norm" stroke="1" extrusionOk="0">
                    <a:moveTo>
                      <a:pt x="10246" y="10"/>
                    </a:moveTo>
                    <a:cubicBezTo>
                      <a:pt x="9651" y="39"/>
                      <a:pt x="9052" y="142"/>
                      <a:pt x="8490" y="331"/>
                    </a:cubicBezTo>
                    <a:cubicBezTo>
                      <a:pt x="7409" y="697"/>
                      <a:pt x="7827" y="1471"/>
                      <a:pt x="7827" y="1471"/>
                    </a:cubicBezTo>
                    <a:cubicBezTo>
                      <a:pt x="7827" y="1471"/>
                      <a:pt x="7467" y="1472"/>
                      <a:pt x="7689" y="1837"/>
                    </a:cubicBezTo>
                    <a:cubicBezTo>
                      <a:pt x="7827" y="2069"/>
                      <a:pt x="7730" y="2122"/>
                      <a:pt x="8174" y="2197"/>
                    </a:cubicBezTo>
                    <a:cubicBezTo>
                      <a:pt x="8285" y="2477"/>
                      <a:pt x="8629" y="2493"/>
                      <a:pt x="8629" y="2983"/>
                    </a:cubicBezTo>
                    <a:cubicBezTo>
                      <a:pt x="8629" y="2988"/>
                      <a:pt x="8355" y="2978"/>
                      <a:pt x="8161" y="3134"/>
                    </a:cubicBezTo>
                    <a:cubicBezTo>
                      <a:pt x="8106" y="3177"/>
                      <a:pt x="8049" y="3322"/>
                      <a:pt x="7827" y="3359"/>
                    </a:cubicBezTo>
                    <a:cubicBezTo>
                      <a:pt x="6842" y="3542"/>
                      <a:pt x="4636" y="3731"/>
                      <a:pt x="4095" y="3941"/>
                    </a:cubicBezTo>
                    <a:cubicBezTo>
                      <a:pt x="3332" y="4237"/>
                      <a:pt x="185" y="6557"/>
                      <a:pt x="185" y="6783"/>
                    </a:cubicBezTo>
                    <a:cubicBezTo>
                      <a:pt x="185" y="7133"/>
                      <a:pt x="112" y="7369"/>
                      <a:pt x="306" y="7546"/>
                    </a:cubicBezTo>
                    <a:cubicBezTo>
                      <a:pt x="1138" y="8300"/>
                      <a:pt x="2140" y="9548"/>
                      <a:pt x="3388" y="10139"/>
                    </a:cubicBezTo>
                    <a:cubicBezTo>
                      <a:pt x="3555" y="10220"/>
                      <a:pt x="3874" y="10313"/>
                      <a:pt x="4290" y="10366"/>
                    </a:cubicBezTo>
                    <a:cubicBezTo>
                      <a:pt x="4706" y="10420"/>
                      <a:pt x="5414" y="10539"/>
                      <a:pt x="5400" y="10636"/>
                    </a:cubicBezTo>
                    <a:cubicBezTo>
                      <a:pt x="5261" y="11507"/>
                      <a:pt x="4984" y="13595"/>
                      <a:pt x="4775" y="14591"/>
                    </a:cubicBezTo>
                    <a:cubicBezTo>
                      <a:pt x="4637" y="15242"/>
                      <a:pt x="4526" y="15984"/>
                      <a:pt x="4429" y="16447"/>
                    </a:cubicBezTo>
                    <a:cubicBezTo>
                      <a:pt x="4262" y="17244"/>
                      <a:pt x="4221" y="18180"/>
                      <a:pt x="3666" y="19165"/>
                    </a:cubicBezTo>
                    <a:cubicBezTo>
                      <a:pt x="3416" y="19617"/>
                      <a:pt x="2972" y="20214"/>
                      <a:pt x="3250" y="20214"/>
                    </a:cubicBezTo>
                    <a:cubicBezTo>
                      <a:pt x="2833" y="20612"/>
                      <a:pt x="1236" y="20827"/>
                      <a:pt x="432" y="20913"/>
                    </a:cubicBezTo>
                    <a:cubicBezTo>
                      <a:pt x="154" y="20940"/>
                      <a:pt x="-25" y="21043"/>
                      <a:pt x="3" y="21156"/>
                    </a:cubicBezTo>
                    <a:lnTo>
                      <a:pt x="29" y="21225"/>
                    </a:lnTo>
                    <a:cubicBezTo>
                      <a:pt x="43" y="21311"/>
                      <a:pt x="324" y="21344"/>
                      <a:pt x="393" y="21344"/>
                    </a:cubicBezTo>
                    <a:cubicBezTo>
                      <a:pt x="837" y="21376"/>
                      <a:pt x="2207" y="21461"/>
                      <a:pt x="3206" y="21305"/>
                    </a:cubicBezTo>
                    <a:cubicBezTo>
                      <a:pt x="4371" y="21128"/>
                      <a:pt x="5857" y="21247"/>
                      <a:pt x="7008" y="21188"/>
                    </a:cubicBezTo>
                    <a:cubicBezTo>
                      <a:pt x="7355" y="21171"/>
                      <a:pt x="7398" y="20692"/>
                      <a:pt x="7259" y="20471"/>
                    </a:cubicBezTo>
                    <a:cubicBezTo>
                      <a:pt x="7218" y="20407"/>
                      <a:pt x="7134" y="20375"/>
                      <a:pt x="7134" y="20375"/>
                    </a:cubicBezTo>
                    <a:lnTo>
                      <a:pt x="7190" y="20412"/>
                    </a:lnTo>
                    <a:cubicBezTo>
                      <a:pt x="7773" y="20434"/>
                      <a:pt x="8367" y="17905"/>
                      <a:pt x="8742" y="15860"/>
                    </a:cubicBezTo>
                    <a:cubicBezTo>
                      <a:pt x="8908" y="14999"/>
                      <a:pt x="10033" y="13116"/>
                      <a:pt x="10394" y="12497"/>
                    </a:cubicBezTo>
                    <a:cubicBezTo>
                      <a:pt x="10421" y="12443"/>
                      <a:pt x="10630" y="12443"/>
                      <a:pt x="10658" y="12497"/>
                    </a:cubicBezTo>
                    <a:cubicBezTo>
                      <a:pt x="10880" y="12987"/>
                      <a:pt x="11168" y="14031"/>
                      <a:pt x="11473" y="14757"/>
                    </a:cubicBezTo>
                    <a:cubicBezTo>
                      <a:pt x="11542" y="14924"/>
                      <a:pt x="11753" y="15564"/>
                      <a:pt x="11781" y="15968"/>
                    </a:cubicBezTo>
                    <a:cubicBezTo>
                      <a:pt x="11892" y="17206"/>
                      <a:pt x="11572" y="19842"/>
                      <a:pt x="12002" y="20175"/>
                    </a:cubicBezTo>
                    <a:cubicBezTo>
                      <a:pt x="12002" y="20175"/>
                      <a:pt x="11906" y="20682"/>
                      <a:pt x="11490" y="21053"/>
                    </a:cubicBezTo>
                    <a:cubicBezTo>
                      <a:pt x="10908" y="21575"/>
                      <a:pt x="13763" y="21580"/>
                      <a:pt x="14568" y="21381"/>
                    </a:cubicBezTo>
                    <a:cubicBezTo>
                      <a:pt x="15608" y="21128"/>
                      <a:pt x="14986" y="20682"/>
                      <a:pt x="15028" y="20488"/>
                    </a:cubicBezTo>
                    <a:cubicBezTo>
                      <a:pt x="15125" y="20316"/>
                      <a:pt x="15333" y="20316"/>
                      <a:pt x="15444" y="19950"/>
                    </a:cubicBezTo>
                    <a:cubicBezTo>
                      <a:pt x="15763" y="18841"/>
                      <a:pt x="15485" y="17442"/>
                      <a:pt x="15513" y="16318"/>
                    </a:cubicBezTo>
                    <a:cubicBezTo>
                      <a:pt x="15527" y="15946"/>
                      <a:pt x="15886" y="15230"/>
                      <a:pt x="15886" y="14229"/>
                    </a:cubicBezTo>
                    <a:cubicBezTo>
                      <a:pt x="15886" y="13223"/>
                      <a:pt x="15888" y="12330"/>
                      <a:pt x="15721" y="11431"/>
                    </a:cubicBezTo>
                    <a:cubicBezTo>
                      <a:pt x="15610" y="10839"/>
                      <a:pt x="16110" y="10802"/>
                      <a:pt x="15652" y="10044"/>
                    </a:cubicBezTo>
                    <a:cubicBezTo>
                      <a:pt x="17247" y="10108"/>
                      <a:pt x="17453" y="10054"/>
                      <a:pt x="17967" y="9801"/>
                    </a:cubicBezTo>
                    <a:cubicBezTo>
                      <a:pt x="19312" y="9123"/>
                      <a:pt x="20798" y="7585"/>
                      <a:pt x="21062" y="7321"/>
                    </a:cubicBezTo>
                    <a:cubicBezTo>
                      <a:pt x="21575" y="7278"/>
                      <a:pt x="21546" y="6846"/>
                      <a:pt x="21296" y="6534"/>
                    </a:cubicBezTo>
                    <a:cubicBezTo>
                      <a:pt x="21226" y="6453"/>
                      <a:pt x="20909" y="6465"/>
                      <a:pt x="20854" y="6384"/>
                    </a:cubicBezTo>
                    <a:cubicBezTo>
                      <a:pt x="20424" y="5755"/>
                      <a:pt x="17691" y="4302"/>
                      <a:pt x="17247" y="3990"/>
                    </a:cubicBezTo>
                    <a:cubicBezTo>
                      <a:pt x="16859" y="3715"/>
                      <a:pt x="14264" y="3516"/>
                      <a:pt x="13376" y="3381"/>
                    </a:cubicBezTo>
                    <a:cubicBezTo>
                      <a:pt x="13237" y="3360"/>
                      <a:pt x="13085" y="3300"/>
                      <a:pt x="13029" y="3247"/>
                    </a:cubicBezTo>
                    <a:cubicBezTo>
                      <a:pt x="13001" y="3225"/>
                      <a:pt x="12988" y="3204"/>
                      <a:pt x="12960" y="3183"/>
                    </a:cubicBezTo>
                    <a:cubicBezTo>
                      <a:pt x="12724" y="2984"/>
                      <a:pt x="12392" y="2989"/>
                      <a:pt x="12392" y="2989"/>
                    </a:cubicBezTo>
                    <a:cubicBezTo>
                      <a:pt x="12350" y="2839"/>
                      <a:pt x="12319" y="2714"/>
                      <a:pt x="12444" y="2628"/>
                    </a:cubicBezTo>
                    <a:cubicBezTo>
                      <a:pt x="12610" y="2504"/>
                      <a:pt x="12750" y="2364"/>
                      <a:pt x="12847" y="2219"/>
                    </a:cubicBezTo>
                    <a:cubicBezTo>
                      <a:pt x="13041" y="2203"/>
                      <a:pt x="13196" y="2213"/>
                      <a:pt x="13376" y="1933"/>
                    </a:cubicBezTo>
                    <a:cubicBezTo>
                      <a:pt x="13445" y="1810"/>
                      <a:pt x="13748" y="1482"/>
                      <a:pt x="13276" y="1471"/>
                    </a:cubicBezTo>
                    <a:cubicBezTo>
                      <a:pt x="13373" y="1245"/>
                      <a:pt x="13679" y="444"/>
                      <a:pt x="12500" y="272"/>
                    </a:cubicBezTo>
                    <a:cubicBezTo>
                      <a:pt x="12154" y="223"/>
                      <a:pt x="12141" y="153"/>
                      <a:pt x="11989" y="126"/>
                    </a:cubicBezTo>
                    <a:cubicBezTo>
                      <a:pt x="11434" y="23"/>
                      <a:pt x="10841" y="-20"/>
                      <a:pt x="10246" y="10"/>
                    </a:cubicBezTo>
                    <a:close/>
                    <a:moveTo>
                      <a:pt x="16042" y="6038"/>
                    </a:moveTo>
                    <a:cubicBezTo>
                      <a:pt x="16175" y="6060"/>
                      <a:pt x="16316" y="6123"/>
                      <a:pt x="16371" y="6147"/>
                    </a:cubicBezTo>
                    <a:cubicBezTo>
                      <a:pt x="17342" y="6567"/>
                      <a:pt x="18104" y="6825"/>
                      <a:pt x="18201" y="6955"/>
                    </a:cubicBezTo>
                    <a:cubicBezTo>
                      <a:pt x="18270" y="7186"/>
                      <a:pt x="18326" y="7449"/>
                      <a:pt x="18326" y="7449"/>
                    </a:cubicBezTo>
                    <a:cubicBezTo>
                      <a:pt x="18326" y="7449"/>
                      <a:pt x="17454" y="9005"/>
                      <a:pt x="17052" y="9124"/>
                    </a:cubicBezTo>
                    <a:cubicBezTo>
                      <a:pt x="16802" y="9205"/>
                      <a:pt x="15790" y="8946"/>
                      <a:pt x="15236" y="8972"/>
                    </a:cubicBezTo>
                    <a:cubicBezTo>
                      <a:pt x="15236" y="8703"/>
                      <a:pt x="15249" y="8450"/>
                      <a:pt x="15305" y="7950"/>
                    </a:cubicBezTo>
                    <a:cubicBezTo>
                      <a:pt x="15374" y="7347"/>
                      <a:pt x="15692" y="6443"/>
                      <a:pt x="15747" y="6174"/>
                    </a:cubicBezTo>
                    <a:cubicBezTo>
                      <a:pt x="15782" y="6034"/>
                      <a:pt x="15908" y="6016"/>
                      <a:pt x="16042" y="6038"/>
                    </a:cubicBezTo>
                    <a:close/>
                    <a:moveTo>
                      <a:pt x="5001" y="6053"/>
                    </a:moveTo>
                    <a:cubicBezTo>
                      <a:pt x="5137" y="6043"/>
                      <a:pt x="5286" y="6074"/>
                      <a:pt x="5317" y="6131"/>
                    </a:cubicBezTo>
                    <a:cubicBezTo>
                      <a:pt x="5456" y="6389"/>
                      <a:pt x="5454" y="6740"/>
                      <a:pt x="5551" y="7133"/>
                    </a:cubicBezTo>
                    <a:cubicBezTo>
                      <a:pt x="5704" y="7752"/>
                      <a:pt x="5968" y="8369"/>
                      <a:pt x="5898" y="8735"/>
                    </a:cubicBezTo>
                    <a:cubicBezTo>
                      <a:pt x="5870" y="8918"/>
                      <a:pt x="5912" y="9091"/>
                      <a:pt x="5898" y="9107"/>
                    </a:cubicBezTo>
                    <a:cubicBezTo>
                      <a:pt x="5898" y="9107"/>
                      <a:pt x="5413" y="9295"/>
                      <a:pt x="5205" y="9322"/>
                    </a:cubicBezTo>
                    <a:cubicBezTo>
                      <a:pt x="4899" y="9355"/>
                      <a:pt x="4593" y="9462"/>
                      <a:pt x="4537" y="9430"/>
                    </a:cubicBezTo>
                    <a:cubicBezTo>
                      <a:pt x="4149" y="9150"/>
                      <a:pt x="3152" y="7622"/>
                      <a:pt x="3042" y="7385"/>
                    </a:cubicBezTo>
                    <a:cubicBezTo>
                      <a:pt x="3097" y="7251"/>
                      <a:pt x="3139" y="7062"/>
                      <a:pt x="3167" y="6965"/>
                    </a:cubicBezTo>
                    <a:cubicBezTo>
                      <a:pt x="3181" y="6922"/>
                      <a:pt x="3206" y="6884"/>
                      <a:pt x="3276" y="6852"/>
                    </a:cubicBezTo>
                    <a:cubicBezTo>
                      <a:pt x="3539" y="6701"/>
                      <a:pt x="4330" y="6260"/>
                      <a:pt x="4871" y="6077"/>
                    </a:cubicBezTo>
                    <a:cubicBezTo>
                      <a:pt x="4909" y="6063"/>
                      <a:pt x="4955" y="6057"/>
                      <a:pt x="5001" y="6053"/>
                    </a:cubicBezTo>
                    <a:close/>
                  </a:path>
                </a:pathLst>
              </a:custGeom>
              <a:solidFill>
                <a:srgbClr val="006C00"/>
              </a:solidFill>
              <a:ln w="12700" cap="flat">
                <a:noFill/>
                <a:miter lim="400000"/>
              </a:ln>
              <a:effectLst/>
            </p:spPr>
            <p:txBody>
              <a:bodyPr wrap="square" lIns="50800" tIns="50800" rIns="50800" bIns="50800" numCol="1" anchor="ctr">
                <a:noAutofit/>
              </a:bodyPr>
              <a:lstStyle/>
              <a:p>
                <a:pPr defTabSz="1130300">
                  <a:defRPr sz="3200">
                    <a:solidFill>
                      <a:srgbClr val="FFFFFF"/>
                    </a:solidFill>
                    <a:latin typeface="Avenir Next Regular"/>
                    <a:ea typeface="Avenir Next Regular"/>
                    <a:cs typeface="Avenir Next Regular"/>
                    <a:sym typeface="Avenir Next Regular"/>
                  </a:defRPr>
                </a:pPr>
              </a:p>
            </p:txBody>
          </p:sp>
        </p:grpSp>
        <p:grpSp>
          <p:nvGrpSpPr>
            <p:cNvPr id="706" name="Gruppieren"/>
            <p:cNvGrpSpPr/>
            <p:nvPr/>
          </p:nvGrpSpPr>
          <p:grpSpPr>
            <a:xfrm>
              <a:off x="1183098" y="781942"/>
              <a:ext cx="717705" cy="897891"/>
              <a:chOff x="0" y="0"/>
              <a:chExt cx="717704" cy="897890"/>
            </a:xfrm>
          </p:grpSpPr>
          <p:sp>
            <p:nvSpPr>
              <p:cNvPr id="704" name="Frau"/>
              <p:cNvSpPr/>
              <p:nvPr/>
            </p:nvSpPr>
            <p:spPr>
              <a:xfrm>
                <a:off x="0" y="0"/>
                <a:ext cx="358669" cy="897891"/>
              </a:xfrm>
              <a:custGeom>
                <a:avLst/>
                <a:gdLst/>
                <a:ahLst/>
                <a:cxnLst>
                  <a:cxn ang="0">
                    <a:pos x="wd2" y="hd2"/>
                  </a:cxn>
                  <a:cxn ang="5400000">
                    <a:pos x="wd2" y="hd2"/>
                  </a:cxn>
                  <a:cxn ang="10800000">
                    <a:pos x="wd2" y="hd2"/>
                  </a:cxn>
                  <a:cxn ang="16200000">
                    <a:pos x="wd2" y="hd2"/>
                  </a:cxn>
                </a:cxnLst>
                <a:rect l="0" t="0" r="r" b="b"/>
                <a:pathLst>
                  <a:path w="21387" h="21451" fill="norm" stroke="1" extrusionOk="0">
                    <a:moveTo>
                      <a:pt x="10767" y="3"/>
                    </a:moveTo>
                    <a:cubicBezTo>
                      <a:pt x="10163" y="-15"/>
                      <a:pt x="9173" y="50"/>
                      <a:pt x="8379" y="485"/>
                    </a:cubicBezTo>
                    <a:cubicBezTo>
                      <a:pt x="7869" y="770"/>
                      <a:pt x="7992" y="989"/>
                      <a:pt x="7147" y="1709"/>
                    </a:cubicBezTo>
                    <a:cubicBezTo>
                      <a:pt x="6047" y="2649"/>
                      <a:pt x="7909" y="2821"/>
                      <a:pt x="6636" y="3320"/>
                    </a:cubicBezTo>
                    <a:cubicBezTo>
                      <a:pt x="6113" y="3525"/>
                      <a:pt x="6502" y="3869"/>
                      <a:pt x="6502" y="3869"/>
                    </a:cubicBezTo>
                    <a:cubicBezTo>
                      <a:pt x="6394" y="3885"/>
                      <a:pt x="6207" y="3880"/>
                      <a:pt x="6099" y="3896"/>
                    </a:cubicBezTo>
                    <a:cubicBezTo>
                      <a:pt x="5550" y="3950"/>
                      <a:pt x="4864" y="4024"/>
                      <a:pt x="4314" y="4395"/>
                    </a:cubicBezTo>
                    <a:cubicBezTo>
                      <a:pt x="3537" y="4916"/>
                      <a:pt x="1662" y="6006"/>
                      <a:pt x="254" y="6893"/>
                    </a:cubicBezTo>
                    <a:cubicBezTo>
                      <a:pt x="241" y="6904"/>
                      <a:pt x="226" y="6914"/>
                      <a:pt x="212" y="6920"/>
                    </a:cubicBezTo>
                    <a:cubicBezTo>
                      <a:pt x="186" y="6941"/>
                      <a:pt x="160" y="6962"/>
                      <a:pt x="133" y="6978"/>
                    </a:cubicBezTo>
                    <a:cubicBezTo>
                      <a:pt x="-28" y="7113"/>
                      <a:pt x="-54" y="7253"/>
                      <a:pt x="120" y="7398"/>
                    </a:cubicBezTo>
                    <a:cubicBezTo>
                      <a:pt x="402" y="7629"/>
                      <a:pt x="494" y="7843"/>
                      <a:pt x="883" y="8241"/>
                    </a:cubicBezTo>
                    <a:cubicBezTo>
                      <a:pt x="1258" y="8633"/>
                      <a:pt x="2132" y="9064"/>
                      <a:pt x="2789" y="9483"/>
                    </a:cubicBezTo>
                    <a:cubicBezTo>
                      <a:pt x="2950" y="9591"/>
                      <a:pt x="2935" y="9681"/>
                      <a:pt x="3351" y="9923"/>
                    </a:cubicBezTo>
                    <a:cubicBezTo>
                      <a:pt x="3579" y="10057"/>
                      <a:pt x="3967" y="10040"/>
                      <a:pt x="3820" y="10040"/>
                    </a:cubicBezTo>
                    <a:cubicBezTo>
                      <a:pt x="4182" y="10051"/>
                      <a:pt x="4546" y="10004"/>
                      <a:pt x="4532" y="10025"/>
                    </a:cubicBezTo>
                    <a:cubicBezTo>
                      <a:pt x="4331" y="10627"/>
                      <a:pt x="4437" y="11347"/>
                      <a:pt x="4692" y="12094"/>
                    </a:cubicBezTo>
                    <a:cubicBezTo>
                      <a:pt x="4839" y="12561"/>
                      <a:pt x="6473" y="15069"/>
                      <a:pt x="6527" y="15493"/>
                    </a:cubicBezTo>
                    <a:cubicBezTo>
                      <a:pt x="6688" y="17357"/>
                      <a:pt x="7279" y="18781"/>
                      <a:pt x="7641" y="19603"/>
                    </a:cubicBezTo>
                    <a:cubicBezTo>
                      <a:pt x="7668" y="19651"/>
                      <a:pt x="7723" y="19673"/>
                      <a:pt x="7763" y="19673"/>
                    </a:cubicBezTo>
                    <a:cubicBezTo>
                      <a:pt x="7790" y="19673"/>
                      <a:pt x="7857" y="19684"/>
                      <a:pt x="7951" y="19700"/>
                    </a:cubicBezTo>
                    <a:cubicBezTo>
                      <a:pt x="7965" y="20098"/>
                      <a:pt x="8258" y="20001"/>
                      <a:pt x="7775" y="20313"/>
                    </a:cubicBezTo>
                    <a:cubicBezTo>
                      <a:pt x="7494" y="20495"/>
                      <a:pt x="6838" y="20688"/>
                      <a:pt x="6891" y="21026"/>
                    </a:cubicBezTo>
                    <a:cubicBezTo>
                      <a:pt x="6905" y="21150"/>
                      <a:pt x="6973" y="21215"/>
                      <a:pt x="7214" y="21307"/>
                    </a:cubicBezTo>
                    <a:cubicBezTo>
                      <a:pt x="7536" y="21419"/>
                      <a:pt x="8649" y="21585"/>
                      <a:pt x="9694" y="21268"/>
                    </a:cubicBezTo>
                    <a:cubicBezTo>
                      <a:pt x="10231" y="21107"/>
                      <a:pt x="9893" y="20801"/>
                      <a:pt x="10000" y="20672"/>
                    </a:cubicBezTo>
                    <a:cubicBezTo>
                      <a:pt x="10148" y="20511"/>
                      <a:pt x="10348" y="20420"/>
                      <a:pt x="10214" y="20027"/>
                    </a:cubicBezTo>
                    <a:cubicBezTo>
                      <a:pt x="10187" y="19947"/>
                      <a:pt x="10096" y="19803"/>
                      <a:pt x="10042" y="19690"/>
                    </a:cubicBezTo>
                    <a:cubicBezTo>
                      <a:pt x="10176" y="19669"/>
                      <a:pt x="10281" y="19642"/>
                      <a:pt x="10281" y="19609"/>
                    </a:cubicBezTo>
                    <a:cubicBezTo>
                      <a:pt x="10294" y="19174"/>
                      <a:pt x="10309" y="18942"/>
                      <a:pt x="10268" y="18287"/>
                    </a:cubicBezTo>
                    <a:cubicBezTo>
                      <a:pt x="10228" y="17798"/>
                      <a:pt x="10243" y="17454"/>
                      <a:pt x="10176" y="16944"/>
                    </a:cubicBezTo>
                    <a:cubicBezTo>
                      <a:pt x="10109" y="16390"/>
                      <a:pt x="10015" y="16449"/>
                      <a:pt x="9908" y="15896"/>
                    </a:cubicBezTo>
                    <a:cubicBezTo>
                      <a:pt x="9868" y="15660"/>
                      <a:pt x="9825" y="15434"/>
                      <a:pt x="9879" y="15193"/>
                    </a:cubicBezTo>
                    <a:cubicBezTo>
                      <a:pt x="9892" y="15101"/>
                      <a:pt x="9987" y="14456"/>
                      <a:pt x="10000" y="14365"/>
                    </a:cubicBezTo>
                    <a:cubicBezTo>
                      <a:pt x="10027" y="13312"/>
                      <a:pt x="10097" y="12899"/>
                      <a:pt x="10231" y="11852"/>
                    </a:cubicBezTo>
                    <a:cubicBezTo>
                      <a:pt x="10257" y="11766"/>
                      <a:pt x="10376" y="11717"/>
                      <a:pt x="10469" y="11803"/>
                    </a:cubicBezTo>
                    <a:cubicBezTo>
                      <a:pt x="11207" y="12464"/>
                      <a:pt x="11555" y="12812"/>
                      <a:pt x="12145" y="13452"/>
                    </a:cubicBezTo>
                    <a:cubicBezTo>
                      <a:pt x="12615" y="13962"/>
                      <a:pt x="13770" y="15290"/>
                      <a:pt x="13851" y="15532"/>
                    </a:cubicBezTo>
                    <a:cubicBezTo>
                      <a:pt x="13985" y="15978"/>
                      <a:pt x="14184" y="16417"/>
                      <a:pt x="14345" y="16965"/>
                    </a:cubicBezTo>
                    <a:cubicBezTo>
                      <a:pt x="14640" y="17948"/>
                      <a:pt x="15661" y="19270"/>
                      <a:pt x="15795" y="19517"/>
                    </a:cubicBezTo>
                    <a:cubicBezTo>
                      <a:pt x="15822" y="19565"/>
                      <a:pt x="15834" y="19592"/>
                      <a:pt x="15874" y="19630"/>
                    </a:cubicBezTo>
                    <a:cubicBezTo>
                      <a:pt x="15888" y="19640"/>
                      <a:pt x="16007" y="19658"/>
                      <a:pt x="16168" y="19663"/>
                    </a:cubicBezTo>
                    <a:cubicBezTo>
                      <a:pt x="16221" y="19851"/>
                      <a:pt x="16234" y="20173"/>
                      <a:pt x="15912" y="20420"/>
                    </a:cubicBezTo>
                    <a:cubicBezTo>
                      <a:pt x="15631" y="20641"/>
                      <a:pt x="16113" y="20946"/>
                      <a:pt x="16113" y="20946"/>
                    </a:cubicBezTo>
                    <a:cubicBezTo>
                      <a:pt x="16408" y="21042"/>
                      <a:pt x="16743" y="21091"/>
                      <a:pt x="17186" y="21080"/>
                    </a:cubicBezTo>
                    <a:cubicBezTo>
                      <a:pt x="17615" y="21075"/>
                      <a:pt x="17884" y="21161"/>
                      <a:pt x="17978" y="21187"/>
                    </a:cubicBezTo>
                    <a:cubicBezTo>
                      <a:pt x="18031" y="21204"/>
                      <a:pt x="18057" y="21209"/>
                      <a:pt x="18057" y="21209"/>
                    </a:cubicBezTo>
                    <a:cubicBezTo>
                      <a:pt x="18057" y="21209"/>
                      <a:pt x="19373" y="21440"/>
                      <a:pt x="20848" y="21344"/>
                    </a:cubicBezTo>
                    <a:cubicBezTo>
                      <a:pt x="21478" y="21317"/>
                      <a:pt x="21546" y="21161"/>
                      <a:pt x="21104" y="20946"/>
                    </a:cubicBezTo>
                    <a:cubicBezTo>
                      <a:pt x="20447" y="20618"/>
                      <a:pt x="19682" y="20571"/>
                      <a:pt x="19361" y="20367"/>
                    </a:cubicBezTo>
                    <a:cubicBezTo>
                      <a:pt x="18771" y="19991"/>
                      <a:pt x="18409" y="19910"/>
                      <a:pt x="18288" y="19620"/>
                    </a:cubicBezTo>
                    <a:cubicBezTo>
                      <a:pt x="18449" y="19598"/>
                      <a:pt x="18543" y="19583"/>
                      <a:pt x="18543" y="19583"/>
                    </a:cubicBezTo>
                    <a:cubicBezTo>
                      <a:pt x="18543" y="19583"/>
                      <a:pt x="18461" y="19087"/>
                      <a:pt x="18368" y="18765"/>
                    </a:cubicBezTo>
                    <a:cubicBezTo>
                      <a:pt x="18126" y="17922"/>
                      <a:pt x="18046" y="17332"/>
                      <a:pt x="17965" y="16870"/>
                    </a:cubicBezTo>
                    <a:cubicBezTo>
                      <a:pt x="17831" y="16053"/>
                      <a:pt x="17360" y="15671"/>
                      <a:pt x="17253" y="15402"/>
                    </a:cubicBezTo>
                    <a:cubicBezTo>
                      <a:pt x="16851" y="14452"/>
                      <a:pt x="16690" y="14372"/>
                      <a:pt x="16449" y="13378"/>
                    </a:cubicBezTo>
                    <a:cubicBezTo>
                      <a:pt x="16408" y="13195"/>
                      <a:pt x="16221" y="11911"/>
                      <a:pt x="15912" y="11159"/>
                    </a:cubicBezTo>
                    <a:cubicBezTo>
                      <a:pt x="15738" y="10734"/>
                      <a:pt x="15405" y="10370"/>
                      <a:pt x="15137" y="9967"/>
                    </a:cubicBezTo>
                    <a:cubicBezTo>
                      <a:pt x="15218" y="10096"/>
                      <a:pt x="15269" y="9913"/>
                      <a:pt x="15564" y="9886"/>
                    </a:cubicBezTo>
                    <a:cubicBezTo>
                      <a:pt x="16208" y="9832"/>
                      <a:pt x="16476" y="9686"/>
                      <a:pt x="16838" y="9498"/>
                    </a:cubicBezTo>
                    <a:cubicBezTo>
                      <a:pt x="17723" y="9020"/>
                      <a:pt x="20312" y="7812"/>
                      <a:pt x="20714" y="7469"/>
                    </a:cubicBezTo>
                    <a:cubicBezTo>
                      <a:pt x="20888" y="7318"/>
                      <a:pt x="21195" y="7000"/>
                      <a:pt x="21208" y="6839"/>
                    </a:cubicBezTo>
                    <a:cubicBezTo>
                      <a:pt x="21222" y="6646"/>
                      <a:pt x="20727" y="6421"/>
                      <a:pt x="20580" y="6292"/>
                    </a:cubicBezTo>
                    <a:cubicBezTo>
                      <a:pt x="20379" y="6120"/>
                      <a:pt x="19881" y="5825"/>
                      <a:pt x="19599" y="5669"/>
                    </a:cubicBezTo>
                    <a:cubicBezTo>
                      <a:pt x="18889" y="5277"/>
                      <a:pt x="18528" y="5179"/>
                      <a:pt x="17496" y="4690"/>
                    </a:cubicBezTo>
                    <a:cubicBezTo>
                      <a:pt x="17335" y="4615"/>
                      <a:pt x="16586" y="4008"/>
                      <a:pt x="15862" y="3884"/>
                    </a:cubicBezTo>
                    <a:cubicBezTo>
                      <a:pt x="15192" y="3766"/>
                      <a:pt x="13968" y="3767"/>
                      <a:pt x="13968" y="3767"/>
                    </a:cubicBezTo>
                    <a:cubicBezTo>
                      <a:pt x="14116" y="3536"/>
                      <a:pt x="13620" y="3418"/>
                      <a:pt x="13620" y="3149"/>
                    </a:cubicBezTo>
                    <a:cubicBezTo>
                      <a:pt x="13620" y="2607"/>
                      <a:pt x="15057" y="2853"/>
                      <a:pt x="13729" y="1365"/>
                    </a:cubicBezTo>
                    <a:cubicBezTo>
                      <a:pt x="13595" y="1220"/>
                      <a:pt x="13324" y="554"/>
                      <a:pt x="12426" y="334"/>
                    </a:cubicBezTo>
                    <a:cubicBezTo>
                      <a:pt x="12305" y="302"/>
                      <a:pt x="12051" y="279"/>
                      <a:pt x="11957" y="236"/>
                    </a:cubicBezTo>
                    <a:cubicBezTo>
                      <a:pt x="11796" y="172"/>
                      <a:pt x="11555" y="87"/>
                      <a:pt x="11219" y="38"/>
                    </a:cubicBezTo>
                    <a:cubicBezTo>
                      <a:pt x="11126" y="25"/>
                      <a:pt x="10968" y="9"/>
                      <a:pt x="10767" y="3"/>
                    </a:cubicBezTo>
                    <a:close/>
                    <a:moveTo>
                      <a:pt x="15514" y="5645"/>
                    </a:moveTo>
                    <a:cubicBezTo>
                      <a:pt x="15647" y="5640"/>
                      <a:pt x="15796" y="5665"/>
                      <a:pt x="15967" y="5723"/>
                    </a:cubicBezTo>
                    <a:cubicBezTo>
                      <a:pt x="16731" y="5981"/>
                      <a:pt x="18812" y="6904"/>
                      <a:pt x="18812" y="7022"/>
                    </a:cubicBezTo>
                    <a:cubicBezTo>
                      <a:pt x="18812" y="7113"/>
                      <a:pt x="18490" y="7365"/>
                      <a:pt x="17806" y="7838"/>
                    </a:cubicBezTo>
                    <a:cubicBezTo>
                      <a:pt x="17350" y="8155"/>
                      <a:pt x="16894" y="8365"/>
                      <a:pt x="16264" y="8763"/>
                    </a:cubicBezTo>
                    <a:cubicBezTo>
                      <a:pt x="16224" y="8790"/>
                      <a:pt x="15967" y="8972"/>
                      <a:pt x="15686" y="8961"/>
                    </a:cubicBezTo>
                    <a:cubicBezTo>
                      <a:pt x="15686" y="8961"/>
                      <a:pt x="15299" y="8919"/>
                      <a:pt x="14923" y="8817"/>
                    </a:cubicBezTo>
                    <a:cubicBezTo>
                      <a:pt x="14575" y="8720"/>
                      <a:pt x="14186" y="8736"/>
                      <a:pt x="14186" y="8758"/>
                    </a:cubicBezTo>
                    <a:cubicBezTo>
                      <a:pt x="14186" y="8763"/>
                      <a:pt x="13824" y="8521"/>
                      <a:pt x="13851" y="8021"/>
                    </a:cubicBezTo>
                    <a:cubicBezTo>
                      <a:pt x="13891" y="7054"/>
                      <a:pt x="14277" y="6722"/>
                      <a:pt x="14559" y="6340"/>
                    </a:cubicBezTo>
                    <a:cubicBezTo>
                      <a:pt x="14861" y="5938"/>
                      <a:pt x="15116" y="5661"/>
                      <a:pt x="15514" y="5645"/>
                    </a:cubicBezTo>
                    <a:close/>
                    <a:moveTo>
                      <a:pt x="5395" y="5887"/>
                    </a:moveTo>
                    <a:cubicBezTo>
                      <a:pt x="5545" y="5876"/>
                      <a:pt x="5689" y="5902"/>
                      <a:pt x="5722" y="6028"/>
                    </a:cubicBezTo>
                    <a:cubicBezTo>
                      <a:pt x="5749" y="6120"/>
                      <a:pt x="5832" y="6280"/>
                      <a:pt x="5886" y="6414"/>
                    </a:cubicBezTo>
                    <a:cubicBezTo>
                      <a:pt x="6060" y="6844"/>
                      <a:pt x="6366" y="6931"/>
                      <a:pt x="6393" y="7210"/>
                    </a:cubicBezTo>
                    <a:cubicBezTo>
                      <a:pt x="6527" y="8430"/>
                      <a:pt x="5806" y="8382"/>
                      <a:pt x="5404" y="8919"/>
                    </a:cubicBezTo>
                    <a:cubicBezTo>
                      <a:pt x="5337" y="8903"/>
                      <a:pt x="4707" y="8988"/>
                      <a:pt x="4130" y="9095"/>
                    </a:cubicBezTo>
                    <a:cubicBezTo>
                      <a:pt x="3419" y="8778"/>
                      <a:pt x="3068" y="7651"/>
                      <a:pt x="2559" y="7281"/>
                    </a:cubicBezTo>
                    <a:cubicBezTo>
                      <a:pt x="2291" y="7082"/>
                      <a:pt x="3164" y="6834"/>
                      <a:pt x="3807" y="6544"/>
                    </a:cubicBezTo>
                    <a:cubicBezTo>
                      <a:pt x="4304" y="6323"/>
                      <a:pt x="4516" y="6228"/>
                      <a:pt x="5052" y="5964"/>
                    </a:cubicBezTo>
                    <a:cubicBezTo>
                      <a:pt x="5092" y="5946"/>
                      <a:pt x="5246" y="5898"/>
                      <a:pt x="5395" y="5887"/>
                    </a:cubicBezTo>
                    <a:close/>
                  </a:path>
                </a:pathLst>
              </a:custGeom>
              <a:solidFill>
                <a:srgbClr val="006C00"/>
              </a:solidFill>
              <a:ln w="12700" cap="flat">
                <a:noFill/>
                <a:miter lim="400000"/>
              </a:ln>
              <a:effectLst/>
            </p:spPr>
            <p:txBody>
              <a:bodyPr wrap="square" lIns="50800" tIns="50800" rIns="50800" bIns="50800" numCol="1" anchor="ctr">
                <a:noAutofit/>
              </a:bodyPr>
              <a:lstStyle/>
              <a:p>
                <a:pPr defTabSz="1130300">
                  <a:defRPr sz="3200">
                    <a:solidFill>
                      <a:srgbClr val="FFFFFF"/>
                    </a:solidFill>
                    <a:latin typeface="Avenir Next Regular"/>
                    <a:ea typeface="Avenir Next Regular"/>
                    <a:cs typeface="Avenir Next Regular"/>
                    <a:sym typeface="Avenir Next Regular"/>
                  </a:defRPr>
                </a:pPr>
              </a:p>
            </p:txBody>
          </p:sp>
          <p:sp>
            <p:nvSpPr>
              <p:cNvPr id="705" name="Mann"/>
              <p:cNvSpPr/>
              <p:nvPr/>
            </p:nvSpPr>
            <p:spPr>
              <a:xfrm>
                <a:off x="370061" y="197"/>
                <a:ext cx="347644" cy="897496"/>
              </a:xfrm>
              <a:custGeom>
                <a:avLst/>
                <a:gdLst/>
                <a:ahLst/>
                <a:cxnLst>
                  <a:cxn ang="0">
                    <a:pos x="wd2" y="hd2"/>
                  </a:cxn>
                  <a:cxn ang="5400000">
                    <a:pos x="wd2" y="hd2"/>
                  </a:cxn>
                  <a:cxn ang="10800000">
                    <a:pos x="wd2" y="hd2"/>
                  </a:cxn>
                  <a:cxn ang="16200000">
                    <a:pos x="wd2" y="hd2"/>
                  </a:cxn>
                </a:cxnLst>
                <a:rect l="0" t="0" r="r" b="b"/>
                <a:pathLst>
                  <a:path w="21470" h="21502" fill="norm" stroke="1" extrusionOk="0">
                    <a:moveTo>
                      <a:pt x="10246" y="10"/>
                    </a:moveTo>
                    <a:cubicBezTo>
                      <a:pt x="9651" y="39"/>
                      <a:pt x="9052" y="142"/>
                      <a:pt x="8490" y="331"/>
                    </a:cubicBezTo>
                    <a:cubicBezTo>
                      <a:pt x="7409" y="697"/>
                      <a:pt x="7827" y="1471"/>
                      <a:pt x="7827" y="1471"/>
                    </a:cubicBezTo>
                    <a:cubicBezTo>
                      <a:pt x="7827" y="1471"/>
                      <a:pt x="7467" y="1472"/>
                      <a:pt x="7689" y="1837"/>
                    </a:cubicBezTo>
                    <a:cubicBezTo>
                      <a:pt x="7827" y="2069"/>
                      <a:pt x="7730" y="2122"/>
                      <a:pt x="8174" y="2197"/>
                    </a:cubicBezTo>
                    <a:cubicBezTo>
                      <a:pt x="8285" y="2477"/>
                      <a:pt x="8629" y="2493"/>
                      <a:pt x="8629" y="2983"/>
                    </a:cubicBezTo>
                    <a:cubicBezTo>
                      <a:pt x="8629" y="2988"/>
                      <a:pt x="8355" y="2978"/>
                      <a:pt x="8161" y="3134"/>
                    </a:cubicBezTo>
                    <a:cubicBezTo>
                      <a:pt x="8106" y="3177"/>
                      <a:pt x="8049" y="3322"/>
                      <a:pt x="7827" y="3359"/>
                    </a:cubicBezTo>
                    <a:cubicBezTo>
                      <a:pt x="6842" y="3542"/>
                      <a:pt x="4636" y="3731"/>
                      <a:pt x="4095" y="3941"/>
                    </a:cubicBezTo>
                    <a:cubicBezTo>
                      <a:pt x="3332" y="4237"/>
                      <a:pt x="185" y="6557"/>
                      <a:pt x="185" y="6783"/>
                    </a:cubicBezTo>
                    <a:cubicBezTo>
                      <a:pt x="185" y="7133"/>
                      <a:pt x="112" y="7369"/>
                      <a:pt x="306" y="7546"/>
                    </a:cubicBezTo>
                    <a:cubicBezTo>
                      <a:pt x="1138" y="8300"/>
                      <a:pt x="2140" y="9548"/>
                      <a:pt x="3388" y="10139"/>
                    </a:cubicBezTo>
                    <a:cubicBezTo>
                      <a:pt x="3555" y="10220"/>
                      <a:pt x="3874" y="10313"/>
                      <a:pt x="4290" y="10366"/>
                    </a:cubicBezTo>
                    <a:cubicBezTo>
                      <a:pt x="4706" y="10420"/>
                      <a:pt x="5414" y="10539"/>
                      <a:pt x="5400" y="10636"/>
                    </a:cubicBezTo>
                    <a:cubicBezTo>
                      <a:pt x="5261" y="11507"/>
                      <a:pt x="4984" y="13595"/>
                      <a:pt x="4775" y="14591"/>
                    </a:cubicBezTo>
                    <a:cubicBezTo>
                      <a:pt x="4637" y="15242"/>
                      <a:pt x="4526" y="15984"/>
                      <a:pt x="4429" y="16447"/>
                    </a:cubicBezTo>
                    <a:cubicBezTo>
                      <a:pt x="4262" y="17244"/>
                      <a:pt x="4221" y="18180"/>
                      <a:pt x="3666" y="19165"/>
                    </a:cubicBezTo>
                    <a:cubicBezTo>
                      <a:pt x="3416" y="19617"/>
                      <a:pt x="2972" y="20214"/>
                      <a:pt x="3250" y="20214"/>
                    </a:cubicBezTo>
                    <a:cubicBezTo>
                      <a:pt x="2833" y="20612"/>
                      <a:pt x="1236" y="20827"/>
                      <a:pt x="432" y="20913"/>
                    </a:cubicBezTo>
                    <a:cubicBezTo>
                      <a:pt x="154" y="20940"/>
                      <a:pt x="-25" y="21043"/>
                      <a:pt x="3" y="21156"/>
                    </a:cubicBezTo>
                    <a:lnTo>
                      <a:pt x="29" y="21225"/>
                    </a:lnTo>
                    <a:cubicBezTo>
                      <a:pt x="43" y="21311"/>
                      <a:pt x="324" y="21344"/>
                      <a:pt x="393" y="21344"/>
                    </a:cubicBezTo>
                    <a:cubicBezTo>
                      <a:pt x="837" y="21376"/>
                      <a:pt x="2207" y="21461"/>
                      <a:pt x="3206" y="21305"/>
                    </a:cubicBezTo>
                    <a:cubicBezTo>
                      <a:pt x="4371" y="21128"/>
                      <a:pt x="5857" y="21247"/>
                      <a:pt x="7008" y="21188"/>
                    </a:cubicBezTo>
                    <a:cubicBezTo>
                      <a:pt x="7355" y="21171"/>
                      <a:pt x="7398" y="20692"/>
                      <a:pt x="7259" y="20471"/>
                    </a:cubicBezTo>
                    <a:cubicBezTo>
                      <a:pt x="7218" y="20407"/>
                      <a:pt x="7134" y="20375"/>
                      <a:pt x="7134" y="20375"/>
                    </a:cubicBezTo>
                    <a:lnTo>
                      <a:pt x="7190" y="20412"/>
                    </a:lnTo>
                    <a:cubicBezTo>
                      <a:pt x="7773" y="20434"/>
                      <a:pt x="8367" y="17905"/>
                      <a:pt x="8742" y="15860"/>
                    </a:cubicBezTo>
                    <a:cubicBezTo>
                      <a:pt x="8908" y="14999"/>
                      <a:pt x="10033" y="13116"/>
                      <a:pt x="10394" y="12497"/>
                    </a:cubicBezTo>
                    <a:cubicBezTo>
                      <a:pt x="10421" y="12443"/>
                      <a:pt x="10630" y="12443"/>
                      <a:pt x="10658" y="12497"/>
                    </a:cubicBezTo>
                    <a:cubicBezTo>
                      <a:pt x="10880" y="12987"/>
                      <a:pt x="11168" y="14031"/>
                      <a:pt x="11473" y="14757"/>
                    </a:cubicBezTo>
                    <a:cubicBezTo>
                      <a:pt x="11542" y="14924"/>
                      <a:pt x="11753" y="15564"/>
                      <a:pt x="11781" y="15968"/>
                    </a:cubicBezTo>
                    <a:cubicBezTo>
                      <a:pt x="11892" y="17206"/>
                      <a:pt x="11572" y="19842"/>
                      <a:pt x="12002" y="20175"/>
                    </a:cubicBezTo>
                    <a:cubicBezTo>
                      <a:pt x="12002" y="20175"/>
                      <a:pt x="11906" y="20682"/>
                      <a:pt x="11490" y="21053"/>
                    </a:cubicBezTo>
                    <a:cubicBezTo>
                      <a:pt x="10908" y="21575"/>
                      <a:pt x="13763" y="21580"/>
                      <a:pt x="14568" y="21381"/>
                    </a:cubicBezTo>
                    <a:cubicBezTo>
                      <a:pt x="15608" y="21128"/>
                      <a:pt x="14986" y="20682"/>
                      <a:pt x="15028" y="20488"/>
                    </a:cubicBezTo>
                    <a:cubicBezTo>
                      <a:pt x="15125" y="20316"/>
                      <a:pt x="15333" y="20316"/>
                      <a:pt x="15444" y="19950"/>
                    </a:cubicBezTo>
                    <a:cubicBezTo>
                      <a:pt x="15763" y="18841"/>
                      <a:pt x="15485" y="17442"/>
                      <a:pt x="15513" y="16318"/>
                    </a:cubicBezTo>
                    <a:cubicBezTo>
                      <a:pt x="15527" y="15946"/>
                      <a:pt x="15886" y="15230"/>
                      <a:pt x="15886" y="14229"/>
                    </a:cubicBezTo>
                    <a:cubicBezTo>
                      <a:pt x="15886" y="13223"/>
                      <a:pt x="15888" y="12330"/>
                      <a:pt x="15721" y="11431"/>
                    </a:cubicBezTo>
                    <a:cubicBezTo>
                      <a:pt x="15610" y="10839"/>
                      <a:pt x="16110" y="10802"/>
                      <a:pt x="15652" y="10044"/>
                    </a:cubicBezTo>
                    <a:cubicBezTo>
                      <a:pt x="17247" y="10108"/>
                      <a:pt x="17453" y="10054"/>
                      <a:pt x="17967" y="9801"/>
                    </a:cubicBezTo>
                    <a:cubicBezTo>
                      <a:pt x="19312" y="9123"/>
                      <a:pt x="20798" y="7585"/>
                      <a:pt x="21062" y="7321"/>
                    </a:cubicBezTo>
                    <a:cubicBezTo>
                      <a:pt x="21575" y="7278"/>
                      <a:pt x="21546" y="6846"/>
                      <a:pt x="21296" y="6534"/>
                    </a:cubicBezTo>
                    <a:cubicBezTo>
                      <a:pt x="21226" y="6453"/>
                      <a:pt x="20909" y="6465"/>
                      <a:pt x="20854" y="6384"/>
                    </a:cubicBezTo>
                    <a:cubicBezTo>
                      <a:pt x="20424" y="5755"/>
                      <a:pt x="17691" y="4302"/>
                      <a:pt x="17247" y="3990"/>
                    </a:cubicBezTo>
                    <a:cubicBezTo>
                      <a:pt x="16859" y="3715"/>
                      <a:pt x="14264" y="3516"/>
                      <a:pt x="13376" y="3381"/>
                    </a:cubicBezTo>
                    <a:cubicBezTo>
                      <a:pt x="13237" y="3360"/>
                      <a:pt x="13085" y="3300"/>
                      <a:pt x="13029" y="3247"/>
                    </a:cubicBezTo>
                    <a:cubicBezTo>
                      <a:pt x="13001" y="3225"/>
                      <a:pt x="12988" y="3204"/>
                      <a:pt x="12960" y="3183"/>
                    </a:cubicBezTo>
                    <a:cubicBezTo>
                      <a:pt x="12724" y="2984"/>
                      <a:pt x="12392" y="2989"/>
                      <a:pt x="12392" y="2989"/>
                    </a:cubicBezTo>
                    <a:cubicBezTo>
                      <a:pt x="12350" y="2839"/>
                      <a:pt x="12319" y="2714"/>
                      <a:pt x="12444" y="2628"/>
                    </a:cubicBezTo>
                    <a:cubicBezTo>
                      <a:pt x="12610" y="2504"/>
                      <a:pt x="12750" y="2364"/>
                      <a:pt x="12847" y="2219"/>
                    </a:cubicBezTo>
                    <a:cubicBezTo>
                      <a:pt x="13041" y="2203"/>
                      <a:pt x="13196" y="2213"/>
                      <a:pt x="13376" y="1933"/>
                    </a:cubicBezTo>
                    <a:cubicBezTo>
                      <a:pt x="13445" y="1810"/>
                      <a:pt x="13748" y="1482"/>
                      <a:pt x="13276" y="1471"/>
                    </a:cubicBezTo>
                    <a:cubicBezTo>
                      <a:pt x="13373" y="1245"/>
                      <a:pt x="13679" y="444"/>
                      <a:pt x="12500" y="272"/>
                    </a:cubicBezTo>
                    <a:cubicBezTo>
                      <a:pt x="12154" y="223"/>
                      <a:pt x="12141" y="153"/>
                      <a:pt x="11989" y="126"/>
                    </a:cubicBezTo>
                    <a:cubicBezTo>
                      <a:pt x="11434" y="23"/>
                      <a:pt x="10841" y="-20"/>
                      <a:pt x="10246" y="10"/>
                    </a:cubicBezTo>
                    <a:close/>
                    <a:moveTo>
                      <a:pt x="16042" y="6038"/>
                    </a:moveTo>
                    <a:cubicBezTo>
                      <a:pt x="16175" y="6060"/>
                      <a:pt x="16316" y="6123"/>
                      <a:pt x="16371" y="6147"/>
                    </a:cubicBezTo>
                    <a:cubicBezTo>
                      <a:pt x="17342" y="6567"/>
                      <a:pt x="18104" y="6825"/>
                      <a:pt x="18201" y="6955"/>
                    </a:cubicBezTo>
                    <a:cubicBezTo>
                      <a:pt x="18270" y="7186"/>
                      <a:pt x="18326" y="7449"/>
                      <a:pt x="18326" y="7449"/>
                    </a:cubicBezTo>
                    <a:cubicBezTo>
                      <a:pt x="18326" y="7449"/>
                      <a:pt x="17454" y="9005"/>
                      <a:pt x="17052" y="9124"/>
                    </a:cubicBezTo>
                    <a:cubicBezTo>
                      <a:pt x="16802" y="9205"/>
                      <a:pt x="15790" y="8946"/>
                      <a:pt x="15236" y="8972"/>
                    </a:cubicBezTo>
                    <a:cubicBezTo>
                      <a:pt x="15236" y="8703"/>
                      <a:pt x="15249" y="8450"/>
                      <a:pt x="15305" y="7950"/>
                    </a:cubicBezTo>
                    <a:cubicBezTo>
                      <a:pt x="15374" y="7347"/>
                      <a:pt x="15692" y="6443"/>
                      <a:pt x="15747" y="6174"/>
                    </a:cubicBezTo>
                    <a:cubicBezTo>
                      <a:pt x="15782" y="6034"/>
                      <a:pt x="15908" y="6016"/>
                      <a:pt x="16042" y="6038"/>
                    </a:cubicBezTo>
                    <a:close/>
                    <a:moveTo>
                      <a:pt x="5001" y="6053"/>
                    </a:moveTo>
                    <a:cubicBezTo>
                      <a:pt x="5137" y="6043"/>
                      <a:pt x="5286" y="6074"/>
                      <a:pt x="5317" y="6131"/>
                    </a:cubicBezTo>
                    <a:cubicBezTo>
                      <a:pt x="5456" y="6389"/>
                      <a:pt x="5454" y="6740"/>
                      <a:pt x="5551" y="7133"/>
                    </a:cubicBezTo>
                    <a:cubicBezTo>
                      <a:pt x="5704" y="7752"/>
                      <a:pt x="5968" y="8369"/>
                      <a:pt x="5898" y="8735"/>
                    </a:cubicBezTo>
                    <a:cubicBezTo>
                      <a:pt x="5870" y="8918"/>
                      <a:pt x="5912" y="9091"/>
                      <a:pt x="5898" y="9107"/>
                    </a:cubicBezTo>
                    <a:cubicBezTo>
                      <a:pt x="5898" y="9107"/>
                      <a:pt x="5413" y="9295"/>
                      <a:pt x="5205" y="9322"/>
                    </a:cubicBezTo>
                    <a:cubicBezTo>
                      <a:pt x="4899" y="9355"/>
                      <a:pt x="4593" y="9462"/>
                      <a:pt x="4537" y="9430"/>
                    </a:cubicBezTo>
                    <a:cubicBezTo>
                      <a:pt x="4149" y="9150"/>
                      <a:pt x="3152" y="7622"/>
                      <a:pt x="3042" y="7385"/>
                    </a:cubicBezTo>
                    <a:cubicBezTo>
                      <a:pt x="3097" y="7251"/>
                      <a:pt x="3139" y="7062"/>
                      <a:pt x="3167" y="6965"/>
                    </a:cubicBezTo>
                    <a:cubicBezTo>
                      <a:pt x="3181" y="6922"/>
                      <a:pt x="3206" y="6884"/>
                      <a:pt x="3276" y="6852"/>
                    </a:cubicBezTo>
                    <a:cubicBezTo>
                      <a:pt x="3539" y="6701"/>
                      <a:pt x="4330" y="6260"/>
                      <a:pt x="4871" y="6077"/>
                    </a:cubicBezTo>
                    <a:cubicBezTo>
                      <a:pt x="4909" y="6063"/>
                      <a:pt x="4955" y="6057"/>
                      <a:pt x="5001" y="6053"/>
                    </a:cubicBezTo>
                    <a:close/>
                  </a:path>
                </a:pathLst>
              </a:custGeom>
              <a:solidFill>
                <a:srgbClr val="006C00"/>
              </a:solidFill>
              <a:ln w="12700" cap="flat">
                <a:noFill/>
                <a:miter lim="400000"/>
              </a:ln>
              <a:effectLst/>
            </p:spPr>
            <p:txBody>
              <a:bodyPr wrap="square" lIns="50800" tIns="50800" rIns="50800" bIns="50800" numCol="1" anchor="ctr">
                <a:noAutofit/>
              </a:bodyPr>
              <a:lstStyle/>
              <a:p>
                <a:pPr defTabSz="1130300">
                  <a:defRPr sz="3200">
                    <a:solidFill>
                      <a:srgbClr val="FFFFFF"/>
                    </a:solidFill>
                    <a:latin typeface="Avenir Next Regular"/>
                    <a:ea typeface="Avenir Next Regular"/>
                    <a:cs typeface="Avenir Next Regular"/>
                    <a:sym typeface="Avenir Next Regular"/>
                  </a:defRPr>
                </a:pPr>
              </a:p>
            </p:txBody>
          </p:sp>
        </p:grpSp>
        <p:sp>
          <p:nvSpPr>
            <p:cNvPr id="707" name="Gewählte Vertreter der…"/>
            <p:cNvSpPr/>
            <p:nvPr/>
          </p:nvSpPr>
          <p:spPr>
            <a:xfrm>
              <a:off x="1264370" y="276555"/>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defRPr>
                  <a:solidFill>
                    <a:srgbClr val="FFFFFF"/>
                  </a:solidFill>
                </a:defRPr>
              </a:pPr>
              <a:r>
                <a:t>Gewählte Vertreter der </a:t>
              </a:r>
            </a:p>
            <a:p>
              <a:pPr>
                <a:defRPr>
                  <a:solidFill>
                    <a:srgbClr val="FFFFFF"/>
                  </a:solidFill>
                </a:defRPr>
              </a:pPr>
              <a:r>
                <a:t>Beruflichen Schulen</a:t>
              </a:r>
            </a:p>
          </p:txBody>
        </p:sp>
      </p:grpSp>
      <p:grpSp>
        <p:nvGrpSpPr>
          <p:cNvPr id="714" name="Gruppieren"/>
          <p:cNvGrpSpPr/>
          <p:nvPr/>
        </p:nvGrpSpPr>
        <p:grpSpPr>
          <a:xfrm>
            <a:off x="7854864" y="7905518"/>
            <a:ext cx="2003619" cy="1688295"/>
            <a:chOff x="369606" y="276555"/>
            <a:chExt cx="2003617" cy="1688294"/>
          </a:xfrm>
        </p:grpSpPr>
        <p:sp>
          <p:nvSpPr>
            <p:cNvPr id="709" name="Abgerundetes Rechteck"/>
            <p:cNvSpPr/>
            <p:nvPr/>
          </p:nvSpPr>
          <p:spPr>
            <a:xfrm>
              <a:off x="369606" y="582414"/>
              <a:ext cx="1467236" cy="1382436"/>
            </a:xfrm>
            <a:prstGeom prst="roundRect">
              <a:avLst>
                <a:gd name="adj" fmla="val 31822"/>
              </a:avLst>
            </a:prstGeom>
            <a:noFill/>
            <a:ln w="38100" cap="flat">
              <a:solidFill>
                <a:schemeClr val="accent3">
                  <a:hueOff val="914338"/>
                  <a:satOff val="31515"/>
                  <a:lumOff val="-30790"/>
                </a:schemeClr>
              </a:solidFill>
              <a:prstDash val="solid"/>
              <a:miter lim="400000"/>
            </a:ln>
            <a:effectLst/>
          </p:spPr>
          <p:txBody>
            <a:bodyPr wrap="square" lIns="50800" tIns="50800" rIns="50800" bIns="50800" numCol="1" anchor="ctr">
              <a:noAutofit/>
            </a:bodyPr>
            <a:lstStyle/>
            <a:p>
              <a:pPr defTabSz="584200">
                <a:defRPr sz="2200">
                  <a:solidFill>
                    <a:srgbClr val="FFFFFF"/>
                  </a:solidFill>
                  <a:latin typeface="Helvetica Neue Medium"/>
                  <a:ea typeface="Helvetica Neue Medium"/>
                  <a:cs typeface="Helvetica Neue Medium"/>
                  <a:sym typeface="Helvetica Neue Medium"/>
                </a:defRPr>
              </a:pPr>
            </a:p>
          </p:txBody>
        </p:sp>
        <p:grpSp>
          <p:nvGrpSpPr>
            <p:cNvPr id="712" name="Gruppieren"/>
            <p:cNvGrpSpPr/>
            <p:nvPr/>
          </p:nvGrpSpPr>
          <p:grpSpPr>
            <a:xfrm>
              <a:off x="800814" y="824686"/>
              <a:ext cx="717705" cy="897891"/>
              <a:chOff x="0" y="0"/>
              <a:chExt cx="717704" cy="897890"/>
            </a:xfrm>
          </p:grpSpPr>
          <p:sp>
            <p:nvSpPr>
              <p:cNvPr id="710" name="Frau"/>
              <p:cNvSpPr/>
              <p:nvPr/>
            </p:nvSpPr>
            <p:spPr>
              <a:xfrm>
                <a:off x="0" y="0"/>
                <a:ext cx="358669" cy="897891"/>
              </a:xfrm>
              <a:custGeom>
                <a:avLst/>
                <a:gdLst/>
                <a:ahLst/>
                <a:cxnLst>
                  <a:cxn ang="0">
                    <a:pos x="wd2" y="hd2"/>
                  </a:cxn>
                  <a:cxn ang="5400000">
                    <a:pos x="wd2" y="hd2"/>
                  </a:cxn>
                  <a:cxn ang="10800000">
                    <a:pos x="wd2" y="hd2"/>
                  </a:cxn>
                  <a:cxn ang="16200000">
                    <a:pos x="wd2" y="hd2"/>
                  </a:cxn>
                </a:cxnLst>
                <a:rect l="0" t="0" r="r" b="b"/>
                <a:pathLst>
                  <a:path w="21387" h="21451" fill="norm" stroke="1" extrusionOk="0">
                    <a:moveTo>
                      <a:pt x="10767" y="3"/>
                    </a:moveTo>
                    <a:cubicBezTo>
                      <a:pt x="10163" y="-15"/>
                      <a:pt x="9173" y="50"/>
                      <a:pt x="8379" y="485"/>
                    </a:cubicBezTo>
                    <a:cubicBezTo>
                      <a:pt x="7869" y="770"/>
                      <a:pt x="7992" y="989"/>
                      <a:pt x="7147" y="1709"/>
                    </a:cubicBezTo>
                    <a:cubicBezTo>
                      <a:pt x="6047" y="2649"/>
                      <a:pt x="7909" y="2821"/>
                      <a:pt x="6636" y="3320"/>
                    </a:cubicBezTo>
                    <a:cubicBezTo>
                      <a:pt x="6113" y="3525"/>
                      <a:pt x="6502" y="3869"/>
                      <a:pt x="6502" y="3869"/>
                    </a:cubicBezTo>
                    <a:cubicBezTo>
                      <a:pt x="6394" y="3885"/>
                      <a:pt x="6207" y="3880"/>
                      <a:pt x="6099" y="3896"/>
                    </a:cubicBezTo>
                    <a:cubicBezTo>
                      <a:pt x="5550" y="3950"/>
                      <a:pt x="4864" y="4024"/>
                      <a:pt x="4314" y="4395"/>
                    </a:cubicBezTo>
                    <a:cubicBezTo>
                      <a:pt x="3537" y="4916"/>
                      <a:pt x="1662" y="6006"/>
                      <a:pt x="254" y="6893"/>
                    </a:cubicBezTo>
                    <a:cubicBezTo>
                      <a:pt x="241" y="6904"/>
                      <a:pt x="226" y="6914"/>
                      <a:pt x="212" y="6920"/>
                    </a:cubicBezTo>
                    <a:cubicBezTo>
                      <a:pt x="186" y="6941"/>
                      <a:pt x="160" y="6962"/>
                      <a:pt x="133" y="6978"/>
                    </a:cubicBezTo>
                    <a:cubicBezTo>
                      <a:pt x="-28" y="7113"/>
                      <a:pt x="-54" y="7253"/>
                      <a:pt x="120" y="7398"/>
                    </a:cubicBezTo>
                    <a:cubicBezTo>
                      <a:pt x="402" y="7629"/>
                      <a:pt x="494" y="7843"/>
                      <a:pt x="883" y="8241"/>
                    </a:cubicBezTo>
                    <a:cubicBezTo>
                      <a:pt x="1258" y="8633"/>
                      <a:pt x="2132" y="9064"/>
                      <a:pt x="2789" y="9483"/>
                    </a:cubicBezTo>
                    <a:cubicBezTo>
                      <a:pt x="2950" y="9591"/>
                      <a:pt x="2935" y="9681"/>
                      <a:pt x="3351" y="9923"/>
                    </a:cubicBezTo>
                    <a:cubicBezTo>
                      <a:pt x="3579" y="10057"/>
                      <a:pt x="3967" y="10040"/>
                      <a:pt x="3820" y="10040"/>
                    </a:cubicBezTo>
                    <a:cubicBezTo>
                      <a:pt x="4182" y="10051"/>
                      <a:pt x="4546" y="10004"/>
                      <a:pt x="4532" y="10025"/>
                    </a:cubicBezTo>
                    <a:cubicBezTo>
                      <a:pt x="4331" y="10627"/>
                      <a:pt x="4437" y="11347"/>
                      <a:pt x="4692" y="12094"/>
                    </a:cubicBezTo>
                    <a:cubicBezTo>
                      <a:pt x="4839" y="12561"/>
                      <a:pt x="6473" y="15069"/>
                      <a:pt x="6527" y="15493"/>
                    </a:cubicBezTo>
                    <a:cubicBezTo>
                      <a:pt x="6688" y="17357"/>
                      <a:pt x="7279" y="18781"/>
                      <a:pt x="7641" y="19603"/>
                    </a:cubicBezTo>
                    <a:cubicBezTo>
                      <a:pt x="7668" y="19651"/>
                      <a:pt x="7723" y="19673"/>
                      <a:pt x="7763" y="19673"/>
                    </a:cubicBezTo>
                    <a:cubicBezTo>
                      <a:pt x="7790" y="19673"/>
                      <a:pt x="7857" y="19684"/>
                      <a:pt x="7951" y="19700"/>
                    </a:cubicBezTo>
                    <a:cubicBezTo>
                      <a:pt x="7965" y="20098"/>
                      <a:pt x="8258" y="20001"/>
                      <a:pt x="7775" y="20313"/>
                    </a:cubicBezTo>
                    <a:cubicBezTo>
                      <a:pt x="7494" y="20495"/>
                      <a:pt x="6838" y="20688"/>
                      <a:pt x="6891" y="21026"/>
                    </a:cubicBezTo>
                    <a:cubicBezTo>
                      <a:pt x="6905" y="21150"/>
                      <a:pt x="6973" y="21215"/>
                      <a:pt x="7214" y="21307"/>
                    </a:cubicBezTo>
                    <a:cubicBezTo>
                      <a:pt x="7536" y="21419"/>
                      <a:pt x="8649" y="21585"/>
                      <a:pt x="9694" y="21268"/>
                    </a:cubicBezTo>
                    <a:cubicBezTo>
                      <a:pt x="10231" y="21107"/>
                      <a:pt x="9893" y="20801"/>
                      <a:pt x="10000" y="20672"/>
                    </a:cubicBezTo>
                    <a:cubicBezTo>
                      <a:pt x="10148" y="20511"/>
                      <a:pt x="10348" y="20420"/>
                      <a:pt x="10214" y="20027"/>
                    </a:cubicBezTo>
                    <a:cubicBezTo>
                      <a:pt x="10187" y="19947"/>
                      <a:pt x="10096" y="19803"/>
                      <a:pt x="10042" y="19690"/>
                    </a:cubicBezTo>
                    <a:cubicBezTo>
                      <a:pt x="10176" y="19669"/>
                      <a:pt x="10281" y="19642"/>
                      <a:pt x="10281" y="19609"/>
                    </a:cubicBezTo>
                    <a:cubicBezTo>
                      <a:pt x="10294" y="19174"/>
                      <a:pt x="10309" y="18942"/>
                      <a:pt x="10268" y="18287"/>
                    </a:cubicBezTo>
                    <a:cubicBezTo>
                      <a:pt x="10228" y="17798"/>
                      <a:pt x="10243" y="17454"/>
                      <a:pt x="10176" y="16944"/>
                    </a:cubicBezTo>
                    <a:cubicBezTo>
                      <a:pt x="10109" y="16390"/>
                      <a:pt x="10015" y="16449"/>
                      <a:pt x="9908" y="15896"/>
                    </a:cubicBezTo>
                    <a:cubicBezTo>
                      <a:pt x="9868" y="15660"/>
                      <a:pt x="9825" y="15434"/>
                      <a:pt x="9879" y="15193"/>
                    </a:cubicBezTo>
                    <a:cubicBezTo>
                      <a:pt x="9892" y="15101"/>
                      <a:pt x="9987" y="14456"/>
                      <a:pt x="10000" y="14365"/>
                    </a:cubicBezTo>
                    <a:cubicBezTo>
                      <a:pt x="10027" y="13312"/>
                      <a:pt x="10097" y="12899"/>
                      <a:pt x="10231" y="11852"/>
                    </a:cubicBezTo>
                    <a:cubicBezTo>
                      <a:pt x="10257" y="11766"/>
                      <a:pt x="10376" y="11717"/>
                      <a:pt x="10469" y="11803"/>
                    </a:cubicBezTo>
                    <a:cubicBezTo>
                      <a:pt x="11207" y="12464"/>
                      <a:pt x="11555" y="12812"/>
                      <a:pt x="12145" y="13452"/>
                    </a:cubicBezTo>
                    <a:cubicBezTo>
                      <a:pt x="12615" y="13962"/>
                      <a:pt x="13770" y="15290"/>
                      <a:pt x="13851" y="15532"/>
                    </a:cubicBezTo>
                    <a:cubicBezTo>
                      <a:pt x="13985" y="15978"/>
                      <a:pt x="14184" y="16417"/>
                      <a:pt x="14345" y="16965"/>
                    </a:cubicBezTo>
                    <a:cubicBezTo>
                      <a:pt x="14640" y="17948"/>
                      <a:pt x="15661" y="19270"/>
                      <a:pt x="15795" y="19517"/>
                    </a:cubicBezTo>
                    <a:cubicBezTo>
                      <a:pt x="15822" y="19565"/>
                      <a:pt x="15834" y="19592"/>
                      <a:pt x="15874" y="19630"/>
                    </a:cubicBezTo>
                    <a:cubicBezTo>
                      <a:pt x="15888" y="19640"/>
                      <a:pt x="16007" y="19658"/>
                      <a:pt x="16168" y="19663"/>
                    </a:cubicBezTo>
                    <a:cubicBezTo>
                      <a:pt x="16221" y="19851"/>
                      <a:pt x="16234" y="20173"/>
                      <a:pt x="15912" y="20420"/>
                    </a:cubicBezTo>
                    <a:cubicBezTo>
                      <a:pt x="15631" y="20641"/>
                      <a:pt x="16113" y="20946"/>
                      <a:pt x="16113" y="20946"/>
                    </a:cubicBezTo>
                    <a:cubicBezTo>
                      <a:pt x="16408" y="21042"/>
                      <a:pt x="16743" y="21091"/>
                      <a:pt x="17186" y="21080"/>
                    </a:cubicBezTo>
                    <a:cubicBezTo>
                      <a:pt x="17615" y="21075"/>
                      <a:pt x="17884" y="21161"/>
                      <a:pt x="17978" y="21187"/>
                    </a:cubicBezTo>
                    <a:cubicBezTo>
                      <a:pt x="18031" y="21204"/>
                      <a:pt x="18057" y="21209"/>
                      <a:pt x="18057" y="21209"/>
                    </a:cubicBezTo>
                    <a:cubicBezTo>
                      <a:pt x="18057" y="21209"/>
                      <a:pt x="19373" y="21440"/>
                      <a:pt x="20848" y="21344"/>
                    </a:cubicBezTo>
                    <a:cubicBezTo>
                      <a:pt x="21478" y="21317"/>
                      <a:pt x="21546" y="21161"/>
                      <a:pt x="21104" y="20946"/>
                    </a:cubicBezTo>
                    <a:cubicBezTo>
                      <a:pt x="20447" y="20618"/>
                      <a:pt x="19682" y="20571"/>
                      <a:pt x="19361" y="20367"/>
                    </a:cubicBezTo>
                    <a:cubicBezTo>
                      <a:pt x="18771" y="19991"/>
                      <a:pt x="18409" y="19910"/>
                      <a:pt x="18288" y="19620"/>
                    </a:cubicBezTo>
                    <a:cubicBezTo>
                      <a:pt x="18449" y="19598"/>
                      <a:pt x="18543" y="19583"/>
                      <a:pt x="18543" y="19583"/>
                    </a:cubicBezTo>
                    <a:cubicBezTo>
                      <a:pt x="18543" y="19583"/>
                      <a:pt x="18461" y="19087"/>
                      <a:pt x="18368" y="18765"/>
                    </a:cubicBezTo>
                    <a:cubicBezTo>
                      <a:pt x="18126" y="17922"/>
                      <a:pt x="18046" y="17332"/>
                      <a:pt x="17965" y="16870"/>
                    </a:cubicBezTo>
                    <a:cubicBezTo>
                      <a:pt x="17831" y="16053"/>
                      <a:pt x="17360" y="15671"/>
                      <a:pt x="17253" y="15402"/>
                    </a:cubicBezTo>
                    <a:cubicBezTo>
                      <a:pt x="16851" y="14452"/>
                      <a:pt x="16690" y="14372"/>
                      <a:pt x="16449" y="13378"/>
                    </a:cubicBezTo>
                    <a:cubicBezTo>
                      <a:pt x="16408" y="13195"/>
                      <a:pt x="16221" y="11911"/>
                      <a:pt x="15912" y="11159"/>
                    </a:cubicBezTo>
                    <a:cubicBezTo>
                      <a:pt x="15738" y="10734"/>
                      <a:pt x="15405" y="10370"/>
                      <a:pt x="15137" y="9967"/>
                    </a:cubicBezTo>
                    <a:cubicBezTo>
                      <a:pt x="15218" y="10096"/>
                      <a:pt x="15269" y="9913"/>
                      <a:pt x="15564" y="9886"/>
                    </a:cubicBezTo>
                    <a:cubicBezTo>
                      <a:pt x="16208" y="9832"/>
                      <a:pt x="16476" y="9686"/>
                      <a:pt x="16838" y="9498"/>
                    </a:cubicBezTo>
                    <a:cubicBezTo>
                      <a:pt x="17723" y="9020"/>
                      <a:pt x="20312" y="7812"/>
                      <a:pt x="20714" y="7469"/>
                    </a:cubicBezTo>
                    <a:cubicBezTo>
                      <a:pt x="20888" y="7318"/>
                      <a:pt x="21195" y="7000"/>
                      <a:pt x="21208" y="6839"/>
                    </a:cubicBezTo>
                    <a:cubicBezTo>
                      <a:pt x="21222" y="6646"/>
                      <a:pt x="20727" y="6421"/>
                      <a:pt x="20580" y="6292"/>
                    </a:cubicBezTo>
                    <a:cubicBezTo>
                      <a:pt x="20379" y="6120"/>
                      <a:pt x="19881" y="5825"/>
                      <a:pt x="19599" y="5669"/>
                    </a:cubicBezTo>
                    <a:cubicBezTo>
                      <a:pt x="18889" y="5277"/>
                      <a:pt x="18528" y="5179"/>
                      <a:pt x="17496" y="4690"/>
                    </a:cubicBezTo>
                    <a:cubicBezTo>
                      <a:pt x="17335" y="4615"/>
                      <a:pt x="16586" y="4008"/>
                      <a:pt x="15862" y="3884"/>
                    </a:cubicBezTo>
                    <a:cubicBezTo>
                      <a:pt x="15192" y="3766"/>
                      <a:pt x="13968" y="3767"/>
                      <a:pt x="13968" y="3767"/>
                    </a:cubicBezTo>
                    <a:cubicBezTo>
                      <a:pt x="14116" y="3536"/>
                      <a:pt x="13620" y="3418"/>
                      <a:pt x="13620" y="3149"/>
                    </a:cubicBezTo>
                    <a:cubicBezTo>
                      <a:pt x="13620" y="2607"/>
                      <a:pt x="15057" y="2853"/>
                      <a:pt x="13729" y="1365"/>
                    </a:cubicBezTo>
                    <a:cubicBezTo>
                      <a:pt x="13595" y="1220"/>
                      <a:pt x="13324" y="554"/>
                      <a:pt x="12426" y="334"/>
                    </a:cubicBezTo>
                    <a:cubicBezTo>
                      <a:pt x="12305" y="302"/>
                      <a:pt x="12051" y="279"/>
                      <a:pt x="11957" y="236"/>
                    </a:cubicBezTo>
                    <a:cubicBezTo>
                      <a:pt x="11796" y="172"/>
                      <a:pt x="11555" y="87"/>
                      <a:pt x="11219" y="38"/>
                    </a:cubicBezTo>
                    <a:cubicBezTo>
                      <a:pt x="11126" y="25"/>
                      <a:pt x="10968" y="9"/>
                      <a:pt x="10767" y="3"/>
                    </a:cubicBezTo>
                    <a:close/>
                    <a:moveTo>
                      <a:pt x="15514" y="5645"/>
                    </a:moveTo>
                    <a:cubicBezTo>
                      <a:pt x="15647" y="5640"/>
                      <a:pt x="15796" y="5665"/>
                      <a:pt x="15967" y="5723"/>
                    </a:cubicBezTo>
                    <a:cubicBezTo>
                      <a:pt x="16731" y="5981"/>
                      <a:pt x="18812" y="6904"/>
                      <a:pt x="18812" y="7022"/>
                    </a:cubicBezTo>
                    <a:cubicBezTo>
                      <a:pt x="18812" y="7113"/>
                      <a:pt x="18490" y="7365"/>
                      <a:pt x="17806" y="7838"/>
                    </a:cubicBezTo>
                    <a:cubicBezTo>
                      <a:pt x="17350" y="8155"/>
                      <a:pt x="16894" y="8365"/>
                      <a:pt x="16264" y="8763"/>
                    </a:cubicBezTo>
                    <a:cubicBezTo>
                      <a:pt x="16224" y="8790"/>
                      <a:pt x="15967" y="8972"/>
                      <a:pt x="15686" y="8961"/>
                    </a:cubicBezTo>
                    <a:cubicBezTo>
                      <a:pt x="15686" y="8961"/>
                      <a:pt x="15299" y="8919"/>
                      <a:pt x="14923" y="8817"/>
                    </a:cubicBezTo>
                    <a:cubicBezTo>
                      <a:pt x="14575" y="8720"/>
                      <a:pt x="14186" y="8736"/>
                      <a:pt x="14186" y="8758"/>
                    </a:cubicBezTo>
                    <a:cubicBezTo>
                      <a:pt x="14186" y="8763"/>
                      <a:pt x="13824" y="8521"/>
                      <a:pt x="13851" y="8021"/>
                    </a:cubicBezTo>
                    <a:cubicBezTo>
                      <a:pt x="13891" y="7054"/>
                      <a:pt x="14277" y="6722"/>
                      <a:pt x="14559" y="6340"/>
                    </a:cubicBezTo>
                    <a:cubicBezTo>
                      <a:pt x="14861" y="5938"/>
                      <a:pt x="15116" y="5661"/>
                      <a:pt x="15514" y="5645"/>
                    </a:cubicBezTo>
                    <a:close/>
                    <a:moveTo>
                      <a:pt x="5395" y="5887"/>
                    </a:moveTo>
                    <a:cubicBezTo>
                      <a:pt x="5545" y="5876"/>
                      <a:pt x="5689" y="5902"/>
                      <a:pt x="5722" y="6028"/>
                    </a:cubicBezTo>
                    <a:cubicBezTo>
                      <a:pt x="5749" y="6120"/>
                      <a:pt x="5832" y="6280"/>
                      <a:pt x="5886" y="6414"/>
                    </a:cubicBezTo>
                    <a:cubicBezTo>
                      <a:pt x="6060" y="6844"/>
                      <a:pt x="6366" y="6931"/>
                      <a:pt x="6393" y="7210"/>
                    </a:cubicBezTo>
                    <a:cubicBezTo>
                      <a:pt x="6527" y="8430"/>
                      <a:pt x="5806" y="8382"/>
                      <a:pt x="5404" y="8919"/>
                    </a:cubicBezTo>
                    <a:cubicBezTo>
                      <a:pt x="5337" y="8903"/>
                      <a:pt x="4707" y="8988"/>
                      <a:pt x="4130" y="9095"/>
                    </a:cubicBezTo>
                    <a:cubicBezTo>
                      <a:pt x="3419" y="8778"/>
                      <a:pt x="3068" y="7651"/>
                      <a:pt x="2559" y="7281"/>
                    </a:cubicBezTo>
                    <a:cubicBezTo>
                      <a:pt x="2291" y="7082"/>
                      <a:pt x="3164" y="6834"/>
                      <a:pt x="3807" y="6544"/>
                    </a:cubicBezTo>
                    <a:cubicBezTo>
                      <a:pt x="4304" y="6323"/>
                      <a:pt x="4516" y="6228"/>
                      <a:pt x="5052" y="5964"/>
                    </a:cubicBezTo>
                    <a:cubicBezTo>
                      <a:pt x="5092" y="5946"/>
                      <a:pt x="5246" y="5898"/>
                      <a:pt x="5395" y="5887"/>
                    </a:cubicBezTo>
                    <a:close/>
                  </a:path>
                </a:pathLst>
              </a:custGeom>
              <a:solidFill>
                <a:srgbClr val="006C00"/>
              </a:solidFill>
              <a:ln w="12700" cap="flat">
                <a:noFill/>
                <a:miter lim="400000"/>
              </a:ln>
              <a:effectLst/>
            </p:spPr>
            <p:txBody>
              <a:bodyPr wrap="square" lIns="50800" tIns="50800" rIns="50800" bIns="50800" numCol="1" anchor="ctr">
                <a:noAutofit/>
              </a:bodyPr>
              <a:lstStyle/>
              <a:p>
                <a:pPr defTabSz="1130300">
                  <a:defRPr sz="3200">
                    <a:solidFill>
                      <a:srgbClr val="FFFFFF"/>
                    </a:solidFill>
                    <a:latin typeface="Avenir Next Regular"/>
                    <a:ea typeface="Avenir Next Regular"/>
                    <a:cs typeface="Avenir Next Regular"/>
                    <a:sym typeface="Avenir Next Regular"/>
                  </a:defRPr>
                </a:pPr>
              </a:p>
            </p:txBody>
          </p:sp>
          <p:sp>
            <p:nvSpPr>
              <p:cNvPr id="711" name="Mann"/>
              <p:cNvSpPr/>
              <p:nvPr/>
            </p:nvSpPr>
            <p:spPr>
              <a:xfrm>
                <a:off x="370061" y="197"/>
                <a:ext cx="347644" cy="897496"/>
              </a:xfrm>
              <a:custGeom>
                <a:avLst/>
                <a:gdLst/>
                <a:ahLst/>
                <a:cxnLst>
                  <a:cxn ang="0">
                    <a:pos x="wd2" y="hd2"/>
                  </a:cxn>
                  <a:cxn ang="5400000">
                    <a:pos x="wd2" y="hd2"/>
                  </a:cxn>
                  <a:cxn ang="10800000">
                    <a:pos x="wd2" y="hd2"/>
                  </a:cxn>
                  <a:cxn ang="16200000">
                    <a:pos x="wd2" y="hd2"/>
                  </a:cxn>
                </a:cxnLst>
                <a:rect l="0" t="0" r="r" b="b"/>
                <a:pathLst>
                  <a:path w="21470" h="21502" fill="norm" stroke="1" extrusionOk="0">
                    <a:moveTo>
                      <a:pt x="10246" y="10"/>
                    </a:moveTo>
                    <a:cubicBezTo>
                      <a:pt x="9651" y="39"/>
                      <a:pt x="9052" y="142"/>
                      <a:pt x="8490" y="331"/>
                    </a:cubicBezTo>
                    <a:cubicBezTo>
                      <a:pt x="7409" y="697"/>
                      <a:pt x="7827" y="1471"/>
                      <a:pt x="7827" y="1471"/>
                    </a:cubicBezTo>
                    <a:cubicBezTo>
                      <a:pt x="7827" y="1471"/>
                      <a:pt x="7467" y="1472"/>
                      <a:pt x="7689" y="1837"/>
                    </a:cubicBezTo>
                    <a:cubicBezTo>
                      <a:pt x="7827" y="2069"/>
                      <a:pt x="7730" y="2122"/>
                      <a:pt x="8174" y="2197"/>
                    </a:cubicBezTo>
                    <a:cubicBezTo>
                      <a:pt x="8285" y="2477"/>
                      <a:pt x="8629" y="2493"/>
                      <a:pt x="8629" y="2983"/>
                    </a:cubicBezTo>
                    <a:cubicBezTo>
                      <a:pt x="8629" y="2988"/>
                      <a:pt x="8355" y="2978"/>
                      <a:pt x="8161" y="3134"/>
                    </a:cubicBezTo>
                    <a:cubicBezTo>
                      <a:pt x="8106" y="3177"/>
                      <a:pt x="8049" y="3322"/>
                      <a:pt x="7827" y="3359"/>
                    </a:cubicBezTo>
                    <a:cubicBezTo>
                      <a:pt x="6842" y="3542"/>
                      <a:pt x="4636" y="3731"/>
                      <a:pt x="4095" y="3941"/>
                    </a:cubicBezTo>
                    <a:cubicBezTo>
                      <a:pt x="3332" y="4237"/>
                      <a:pt x="185" y="6557"/>
                      <a:pt x="185" y="6783"/>
                    </a:cubicBezTo>
                    <a:cubicBezTo>
                      <a:pt x="185" y="7133"/>
                      <a:pt x="112" y="7369"/>
                      <a:pt x="306" y="7546"/>
                    </a:cubicBezTo>
                    <a:cubicBezTo>
                      <a:pt x="1138" y="8300"/>
                      <a:pt x="2140" y="9548"/>
                      <a:pt x="3388" y="10139"/>
                    </a:cubicBezTo>
                    <a:cubicBezTo>
                      <a:pt x="3555" y="10220"/>
                      <a:pt x="3874" y="10313"/>
                      <a:pt x="4290" y="10366"/>
                    </a:cubicBezTo>
                    <a:cubicBezTo>
                      <a:pt x="4706" y="10420"/>
                      <a:pt x="5414" y="10539"/>
                      <a:pt x="5400" y="10636"/>
                    </a:cubicBezTo>
                    <a:cubicBezTo>
                      <a:pt x="5261" y="11507"/>
                      <a:pt x="4984" y="13595"/>
                      <a:pt x="4775" y="14591"/>
                    </a:cubicBezTo>
                    <a:cubicBezTo>
                      <a:pt x="4637" y="15242"/>
                      <a:pt x="4526" y="15984"/>
                      <a:pt x="4429" y="16447"/>
                    </a:cubicBezTo>
                    <a:cubicBezTo>
                      <a:pt x="4262" y="17244"/>
                      <a:pt x="4221" y="18180"/>
                      <a:pt x="3666" y="19165"/>
                    </a:cubicBezTo>
                    <a:cubicBezTo>
                      <a:pt x="3416" y="19617"/>
                      <a:pt x="2972" y="20214"/>
                      <a:pt x="3250" y="20214"/>
                    </a:cubicBezTo>
                    <a:cubicBezTo>
                      <a:pt x="2833" y="20612"/>
                      <a:pt x="1236" y="20827"/>
                      <a:pt x="432" y="20913"/>
                    </a:cubicBezTo>
                    <a:cubicBezTo>
                      <a:pt x="154" y="20940"/>
                      <a:pt x="-25" y="21043"/>
                      <a:pt x="3" y="21156"/>
                    </a:cubicBezTo>
                    <a:lnTo>
                      <a:pt x="29" y="21225"/>
                    </a:lnTo>
                    <a:cubicBezTo>
                      <a:pt x="43" y="21311"/>
                      <a:pt x="324" y="21344"/>
                      <a:pt x="393" y="21344"/>
                    </a:cubicBezTo>
                    <a:cubicBezTo>
                      <a:pt x="837" y="21376"/>
                      <a:pt x="2207" y="21461"/>
                      <a:pt x="3206" y="21305"/>
                    </a:cubicBezTo>
                    <a:cubicBezTo>
                      <a:pt x="4371" y="21128"/>
                      <a:pt x="5857" y="21247"/>
                      <a:pt x="7008" y="21188"/>
                    </a:cubicBezTo>
                    <a:cubicBezTo>
                      <a:pt x="7355" y="21171"/>
                      <a:pt x="7398" y="20692"/>
                      <a:pt x="7259" y="20471"/>
                    </a:cubicBezTo>
                    <a:cubicBezTo>
                      <a:pt x="7218" y="20407"/>
                      <a:pt x="7134" y="20375"/>
                      <a:pt x="7134" y="20375"/>
                    </a:cubicBezTo>
                    <a:lnTo>
                      <a:pt x="7190" y="20412"/>
                    </a:lnTo>
                    <a:cubicBezTo>
                      <a:pt x="7773" y="20434"/>
                      <a:pt x="8367" y="17905"/>
                      <a:pt x="8742" y="15860"/>
                    </a:cubicBezTo>
                    <a:cubicBezTo>
                      <a:pt x="8908" y="14999"/>
                      <a:pt x="10033" y="13116"/>
                      <a:pt x="10394" y="12497"/>
                    </a:cubicBezTo>
                    <a:cubicBezTo>
                      <a:pt x="10421" y="12443"/>
                      <a:pt x="10630" y="12443"/>
                      <a:pt x="10658" y="12497"/>
                    </a:cubicBezTo>
                    <a:cubicBezTo>
                      <a:pt x="10880" y="12987"/>
                      <a:pt x="11168" y="14031"/>
                      <a:pt x="11473" y="14757"/>
                    </a:cubicBezTo>
                    <a:cubicBezTo>
                      <a:pt x="11542" y="14924"/>
                      <a:pt x="11753" y="15564"/>
                      <a:pt x="11781" y="15968"/>
                    </a:cubicBezTo>
                    <a:cubicBezTo>
                      <a:pt x="11892" y="17206"/>
                      <a:pt x="11572" y="19842"/>
                      <a:pt x="12002" y="20175"/>
                    </a:cubicBezTo>
                    <a:cubicBezTo>
                      <a:pt x="12002" y="20175"/>
                      <a:pt x="11906" y="20682"/>
                      <a:pt x="11490" y="21053"/>
                    </a:cubicBezTo>
                    <a:cubicBezTo>
                      <a:pt x="10908" y="21575"/>
                      <a:pt x="13763" y="21580"/>
                      <a:pt x="14568" y="21381"/>
                    </a:cubicBezTo>
                    <a:cubicBezTo>
                      <a:pt x="15608" y="21128"/>
                      <a:pt x="14986" y="20682"/>
                      <a:pt x="15028" y="20488"/>
                    </a:cubicBezTo>
                    <a:cubicBezTo>
                      <a:pt x="15125" y="20316"/>
                      <a:pt x="15333" y="20316"/>
                      <a:pt x="15444" y="19950"/>
                    </a:cubicBezTo>
                    <a:cubicBezTo>
                      <a:pt x="15763" y="18841"/>
                      <a:pt x="15485" y="17442"/>
                      <a:pt x="15513" y="16318"/>
                    </a:cubicBezTo>
                    <a:cubicBezTo>
                      <a:pt x="15527" y="15946"/>
                      <a:pt x="15886" y="15230"/>
                      <a:pt x="15886" y="14229"/>
                    </a:cubicBezTo>
                    <a:cubicBezTo>
                      <a:pt x="15886" y="13223"/>
                      <a:pt x="15888" y="12330"/>
                      <a:pt x="15721" y="11431"/>
                    </a:cubicBezTo>
                    <a:cubicBezTo>
                      <a:pt x="15610" y="10839"/>
                      <a:pt x="16110" y="10802"/>
                      <a:pt x="15652" y="10044"/>
                    </a:cubicBezTo>
                    <a:cubicBezTo>
                      <a:pt x="17247" y="10108"/>
                      <a:pt x="17453" y="10054"/>
                      <a:pt x="17967" y="9801"/>
                    </a:cubicBezTo>
                    <a:cubicBezTo>
                      <a:pt x="19312" y="9123"/>
                      <a:pt x="20798" y="7585"/>
                      <a:pt x="21062" y="7321"/>
                    </a:cubicBezTo>
                    <a:cubicBezTo>
                      <a:pt x="21575" y="7278"/>
                      <a:pt x="21546" y="6846"/>
                      <a:pt x="21296" y="6534"/>
                    </a:cubicBezTo>
                    <a:cubicBezTo>
                      <a:pt x="21226" y="6453"/>
                      <a:pt x="20909" y="6465"/>
                      <a:pt x="20854" y="6384"/>
                    </a:cubicBezTo>
                    <a:cubicBezTo>
                      <a:pt x="20424" y="5755"/>
                      <a:pt x="17691" y="4302"/>
                      <a:pt x="17247" y="3990"/>
                    </a:cubicBezTo>
                    <a:cubicBezTo>
                      <a:pt x="16859" y="3715"/>
                      <a:pt x="14264" y="3516"/>
                      <a:pt x="13376" y="3381"/>
                    </a:cubicBezTo>
                    <a:cubicBezTo>
                      <a:pt x="13237" y="3360"/>
                      <a:pt x="13085" y="3300"/>
                      <a:pt x="13029" y="3247"/>
                    </a:cubicBezTo>
                    <a:cubicBezTo>
                      <a:pt x="13001" y="3225"/>
                      <a:pt x="12988" y="3204"/>
                      <a:pt x="12960" y="3183"/>
                    </a:cubicBezTo>
                    <a:cubicBezTo>
                      <a:pt x="12724" y="2984"/>
                      <a:pt x="12392" y="2989"/>
                      <a:pt x="12392" y="2989"/>
                    </a:cubicBezTo>
                    <a:cubicBezTo>
                      <a:pt x="12350" y="2839"/>
                      <a:pt x="12319" y="2714"/>
                      <a:pt x="12444" y="2628"/>
                    </a:cubicBezTo>
                    <a:cubicBezTo>
                      <a:pt x="12610" y="2504"/>
                      <a:pt x="12750" y="2364"/>
                      <a:pt x="12847" y="2219"/>
                    </a:cubicBezTo>
                    <a:cubicBezTo>
                      <a:pt x="13041" y="2203"/>
                      <a:pt x="13196" y="2213"/>
                      <a:pt x="13376" y="1933"/>
                    </a:cubicBezTo>
                    <a:cubicBezTo>
                      <a:pt x="13445" y="1810"/>
                      <a:pt x="13748" y="1482"/>
                      <a:pt x="13276" y="1471"/>
                    </a:cubicBezTo>
                    <a:cubicBezTo>
                      <a:pt x="13373" y="1245"/>
                      <a:pt x="13679" y="444"/>
                      <a:pt x="12500" y="272"/>
                    </a:cubicBezTo>
                    <a:cubicBezTo>
                      <a:pt x="12154" y="223"/>
                      <a:pt x="12141" y="153"/>
                      <a:pt x="11989" y="126"/>
                    </a:cubicBezTo>
                    <a:cubicBezTo>
                      <a:pt x="11434" y="23"/>
                      <a:pt x="10841" y="-20"/>
                      <a:pt x="10246" y="10"/>
                    </a:cubicBezTo>
                    <a:close/>
                    <a:moveTo>
                      <a:pt x="16042" y="6038"/>
                    </a:moveTo>
                    <a:cubicBezTo>
                      <a:pt x="16175" y="6060"/>
                      <a:pt x="16316" y="6123"/>
                      <a:pt x="16371" y="6147"/>
                    </a:cubicBezTo>
                    <a:cubicBezTo>
                      <a:pt x="17342" y="6567"/>
                      <a:pt x="18104" y="6825"/>
                      <a:pt x="18201" y="6955"/>
                    </a:cubicBezTo>
                    <a:cubicBezTo>
                      <a:pt x="18270" y="7186"/>
                      <a:pt x="18326" y="7449"/>
                      <a:pt x="18326" y="7449"/>
                    </a:cubicBezTo>
                    <a:cubicBezTo>
                      <a:pt x="18326" y="7449"/>
                      <a:pt x="17454" y="9005"/>
                      <a:pt x="17052" y="9124"/>
                    </a:cubicBezTo>
                    <a:cubicBezTo>
                      <a:pt x="16802" y="9205"/>
                      <a:pt x="15790" y="8946"/>
                      <a:pt x="15236" y="8972"/>
                    </a:cubicBezTo>
                    <a:cubicBezTo>
                      <a:pt x="15236" y="8703"/>
                      <a:pt x="15249" y="8450"/>
                      <a:pt x="15305" y="7950"/>
                    </a:cubicBezTo>
                    <a:cubicBezTo>
                      <a:pt x="15374" y="7347"/>
                      <a:pt x="15692" y="6443"/>
                      <a:pt x="15747" y="6174"/>
                    </a:cubicBezTo>
                    <a:cubicBezTo>
                      <a:pt x="15782" y="6034"/>
                      <a:pt x="15908" y="6016"/>
                      <a:pt x="16042" y="6038"/>
                    </a:cubicBezTo>
                    <a:close/>
                    <a:moveTo>
                      <a:pt x="5001" y="6053"/>
                    </a:moveTo>
                    <a:cubicBezTo>
                      <a:pt x="5137" y="6043"/>
                      <a:pt x="5286" y="6074"/>
                      <a:pt x="5317" y="6131"/>
                    </a:cubicBezTo>
                    <a:cubicBezTo>
                      <a:pt x="5456" y="6389"/>
                      <a:pt x="5454" y="6740"/>
                      <a:pt x="5551" y="7133"/>
                    </a:cubicBezTo>
                    <a:cubicBezTo>
                      <a:pt x="5704" y="7752"/>
                      <a:pt x="5968" y="8369"/>
                      <a:pt x="5898" y="8735"/>
                    </a:cubicBezTo>
                    <a:cubicBezTo>
                      <a:pt x="5870" y="8918"/>
                      <a:pt x="5912" y="9091"/>
                      <a:pt x="5898" y="9107"/>
                    </a:cubicBezTo>
                    <a:cubicBezTo>
                      <a:pt x="5898" y="9107"/>
                      <a:pt x="5413" y="9295"/>
                      <a:pt x="5205" y="9322"/>
                    </a:cubicBezTo>
                    <a:cubicBezTo>
                      <a:pt x="4899" y="9355"/>
                      <a:pt x="4593" y="9462"/>
                      <a:pt x="4537" y="9430"/>
                    </a:cubicBezTo>
                    <a:cubicBezTo>
                      <a:pt x="4149" y="9150"/>
                      <a:pt x="3152" y="7622"/>
                      <a:pt x="3042" y="7385"/>
                    </a:cubicBezTo>
                    <a:cubicBezTo>
                      <a:pt x="3097" y="7251"/>
                      <a:pt x="3139" y="7062"/>
                      <a:pt x="3167" y="6965"/>
                    </a:cubicBezTo>
                    <a:cubicBezTo>
                      <a:pt x="3181" y="6922"/>
                      <a:pt x="3206" y="6884"/>
                      <a:pt x="3276" y="6852"/>
                    </a:cubicBezTo>
                    <a:cubicBezTo>
                      <a:pt x="3539" y="6701"/>
                      <a:pt x="4330" y="6260"/>
                      <a:pt x="4871" y="6077"/>
                    </a:cubicBezTo>
                    <a:cubicBezTo>
                      <a:pt x="4909" y="6063"/>
                      <a:pt x="4955" y="6057"/>
                      <a:pt x="5001" y="6053"/>
                    </a:cubicBezTo>
                    <a:close/>
                  </a:path>
                </a:pathLst>
              </a:custGeom>
              <a:solidFill>
                <a:srgbClr val="006C00"/>
              </a:solidFill>
              <a:ln w="12700" cap="flat">
                <a:noFill/>
                <a:miter lim="400000"/>
              </a:ln>
              <a:effectLst/>
            </p:spPr>
            <p:txBody>
              <a:bodyPr wrap="square" lIns="50800" tIns="50800" rIns="50800" bIns="50800" numCol="1" anchor="ctr">
                <a:noAutofit/>
              </a:bodyPr>
              <a:lstStyle/>
              <a:p>
                <a:pPr defTabSz="1130300">
                  <a:defRPr sz="3200">
                    <a:solidFill>
                      <a:srgbClr val="FFFFFF"/>
                    </a:solidFill>
                    <a:latin typeface="Avenir Next Regular"/>
                    <a:ea typeface="Avenir Next Regular"/>
                    <a:cs typeface="Avenir Next Regular"/>
                    <a:sym typeface="Avenir Next Regular"/>
                  </a:defRPr>
                </a:pPr>
              </a:p>
            </p:txBody>
          </p:sp>
        </p:grpSp>
        <p:sp>
          <p:nvSpPr>
            <p:cNvPr id="713" name="Gewählte Vertreter der…"/>
            <p:cNvSpPr/>
            <p:nvPr/>
          </p:nvSpPr>
          <p:spPr>
            <a:xfrm>
              <a:off x="1103223" y="276555"/>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defRPr>
                  <a:solidFill>
                    <a:srgbClr val="FFFFFF"/>
                  </a:solidFill>
                </a:defRPr>
              </a:pPr>
              <a:r>
                <a:t>Gewählte Vertreter der </a:t>
              </a:r>
            </a:p>
            <a:p>
              <a:pPr>
                <a:defRPr>
                  <a:solidFill>
                    <a:srgbClr val="FFFFFF"/>
                  </a:solidFill>
                </a:defRPr>
              </a:pPr>
              <a:r>
                <a:t>Förderschulen</a:t>
              </a:r>
            </a:p>
          </p:txBody>
        </p:sp>
      </p:grpSp>
      <p:sp>
        <p:nvSpPr>
          <p:cNvPr id="733" name="Verbindungslinie"/>
          <p:cNvSpPr/>
          <p:nvPr/>
        </p:nvSpPr>
        <p:spPr>
          <a:xfrm>
            <a:off x="2129835" y="8788634"/>
            <a:ext cx="5705637" cy="592608"/>
          </a:xfrm>
          <a:custGeom>
            <a:avLst/>
            <a:gdLst/>
            <a:ahLst/>
            <a:cxnLst>
              <a:cxn ang="0">
                <a:pos x="wd2" y="hd2"/>
              </a:cxn>
              <a:cxn ang="5400000">
                <a:pos x="wd2" y="hd2"/>
              </a:cxn>
              <a:cxn ang="10800000">
                <a:pos x="wd2" y="hd2"/>
              </a:cxn>
              <a:cxn ang="16200000">
                <a:pos x="wd2" y="hd2"/>
              </a:cxn>
            </a:cxnLst>
            <a:rect l="0" t="0" r="r" b="b"/>
            <a:pathLst>
              <a:path w="21600" h="16201" fill="norm" stroke="1" extrusionOk="0">
                <a:moveTo>
                  <a:pt x="0" y="513"/>
                </a:moveTo>
                <a:cubicBezTo>
                  <a:pt x="1326" y="21600"/>
                  <a:pt x="8526" y="21429"/>
                  <a:pt x="21600" y="0"/>
                </a:cubicBezTo>
              </a:path>
            </a:pathLst>
          </a:custGeom>
          <a:ln w="152400">
            <a:solidFill>
              <a:schemeClr val="accent4">
                <a:hueOff val="-1247790"/>
                <a:lumOff val="-12326"/>
              </a:schemeClr>
            </a:solidFill>
            <a:miter lim="400000"/>
            <a:headEnd type="triangle"/>
          </a:ln>
        </p:spPr>
        <p:txBody>
          <a:bodyPr/>
          <a:lstStyle/>
          <a:p>
            <a:pPr/>
          </a:p>
        </p:txBody>
      </p:sp>
      <p:sp>
        <p:nvSpPr>
          <p:cNvPr id="734" name="Verbindungslinie"/>
          <p:cNvSpPr/>
          <p:nvPr/>
        </p:nvSpPr>
        <p:spPr>
          <a:xfrm>
            <a:off x="3858775" y="5032619"/>
            <a:ext cx="4018743" cy="76753"/>
          </a:xfrm>
          <a:custGeom>
            <a:avLst/>
            <a:gdLst/>
            <a:ahLst/>
            <a:cxnLst>
              <a:cxn ang="0">
                <a:pos x="wd2" y="hd2"/>
              </a:cxn>
              <a:cxn ang="5400000">
                <a:pos x="wd2" y="hd2"/>
              </a:cxn>
              <a:cxn ang="10800000">
                <a:pos x="wd2" y="hd2"/>
              </a:cxn>
              <a:cxn ang="16200000">
                <a:pos x="wd2" y="hd2"/>
              </a:cxn>
            </a:cxnLst>
            <a:rect l="0" t="0" r="r" b="b"/>
            <a:pathLst>
              <a:path w="21600" h="16754" fill="norm" stroke="1" extrusionOk="0">
                <a:moveTo>
                  <a:pt x="0" y="6783"/>
                </a:moveTo>
                <a:cubicBezTo>
                  <a:pt x="5640" y="-4846"/>
                  <a:pt x="12840" y="-1522"/>
                  <a:pt x="21600" y="16754"/>
                </a:cubicBezTo>
              </a:path>
            </a:pathLst>
          </a:custGeom>
          <a:ln w="152400">
            <a:solidFill>
              <a:schemeClr val="accent4">
                <a:hueOff val="-1247790"/>
                <a:lumOff val="-12326"/>
              </a:schemeClr>
            </a:solidFill>
            <a:miter lim="400000"/>
            <a:headEnd type="triangle"/>
          </a:ln>
        </p:spPr>
        <p:txBody>
          <a:bodyPr/>
          <a:lstStyle/>
          <a:p>
            <a:pPr/>
          </a:p>
        </p:txBody>
      </p:sp>
      <p:sp>
        <p:nvSpPr>
          <p:cNvPr id="735" name="Verbindungslinie"/>
          <p:cNvSpPr/>
          <p:nvPr/>
        </p:nvSpPr>
        <p:spPr>
          <a:xfrm>
            <a:off x="2300155" y="5823709"/>
            <a:ext cx="8368456" cy="813752"/>
          </a:xfrm>
          <a:custGeom>
            <a:avLst/>
            <a:gdLst/>
            <a:ahLst/>
            <a:cxnLst>
              <a:cxn ang="0">
                <a:pos x="wd2" y="hd2"/>
              </a:cxn>
              <a:cxn ang="5400000">
                <a:pos x="wd2" y="hd2"/>
              </a:cxn>
              <a:cxn ang="10800000">
                <a:pos x="wd2" y="hd2"/>
              </a:cxn>
              <a:cxn ang="16200000">
                <a:pos x="wd2" y="hd2"/>
              </a:cxn>
            </a:cxnLst>
            <a:rect l="0" t="0" r="r" b="b"/>
            <a:pathLst>
              <a:path w="21600" h="16200" fill="norm" stroke="1" extrusionOk="0">
                <a:moveTo>
                  <a:pt x="0" y="15882"/>
                </a:moveTo>
                <a:cubicBezTo>
                  <a:pt x="81" y="-5400"/>
                  <a:pt x="7281" y="-5294"/>
                  <a:pt x="21600" y="16200"/>
                </a:cubicBezTo>
              </a:path>
            </a:pathLst>
          </a:custGeom>
          <a:ln w="152400">
            <a:solidFill>
              <a:schemeClr val="accent4">
                <a:hueOff val="-1247790"/>
                <a:lumOff val="-12326"/>
              </a:schemeClr>
            </a:solidFill>
            <a:miter lim="400000"/>
            <a:headEnd type="triangle"/>
          </a:ln>
        </p:spPr>
        <p:txBody>
          <a:bodyPr/>
          <a:lstStyle/>
          <a:p>
            <a:pPr/>
          </a:p>
        </p:txBody>
      </p:sp>
      <p:grpSp>
        <p:nvGrpSpPr>
          <p:cNvPr id="720" name="Gymnasium"/>
          <p:cNvGrpSpPr/>
          <p:nvPr/>
        </p:nvGrpSpPr>
        <p:grpSpPr>
          <a:xfrm>
            <a:off x="4066769" y="7250813"/>
            <a:ext cx="3087930" cy="515011"/>
            <a:chOff x="0" y="0"/>
            <a:chExt cx="3087928" cy="515010"/>
          </a:xfrm>
        </p:grpSpPr>
        <p:sp>
          <p:nvSpPr>
            <p:cNvPr id="719" name="Gymnasium"/>
            <p:cNvSpPr txBox="1"/>
            <p:nvPr/>
          </p:nvSpPr>
          <p:spPr>
            <a:xfrm>
              <a:off x="63500" y="38100"/>
              <a:ext cx="2960929" cy="349911"/>
            </a:xfrm>
            <a:prstGeom prst="rect">
              <a:avLst/>
            </a:prstGeom>
            <a:solidFill>
              <a:schemeClr val="accent6">
                <a:satOff val="-16844"/>
                <a:lumOff val="-30747"/>
              </a:schemeClr>
            </a:solid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a:solidFill>
                    <a:srgbClr val="FFFFFF"/>
                  </a:solidFill>
                </a:defRPr>
              </a:lvl1pPr>
            </a:lstStyle>
            <a:p>
              <a:pPr/>
              <a:r>
                <a:t>Gymnasium</a:t>
              </a:r>
            </a:p>
          </p:txBody>
        </p:sp>
        <p:pic>
          <p:nvPicPr>
            <p:cNvPr id="718" name="Gymnasium Gymnasium" descr="Gymnasium Gymnasium"/>
            <p:cNvPicPr>
              <a:picLocks noChangeAspect="0"/>
            </p:cNvPicPr>
            <p:nvPr/>
          </p:nvPicPr>
          <p:blipFill>
            <a:blip r:embed="rId2">
              <a:extLst/>
            </a:blip>
            <a:stretch>
              <a:fillRect/>
            </a:stretch>
          </p:blipFill>
          <p:spPr>
            <a:xfrm>
              <a:off x="0" y="0"/>
              <a:ext cx="3087929" cy="515011"/>
            </a:xfrm>
            <a:prstGeom prst="rect">
              <a:avLst/>
            </a:prstGeom>
            <a:effectLst/>
          </p:spPr>
        </p:pic>
      </p:grpSp>
      <p:grpSp>
        <p:nvGrpSpPr>
          <p:cNvPr id="723" name="Gymnasium"/>
          <p:cNvGrpSpPr/>
          <p:nvPr/>
        </p:nvGrpSpPr>
        <p:grpSpPr>
          <a:xfrm>
            <a:off x="4066769" y="7802347"/>
            <a:ext cx="3087930" cy="515012"/>
            <a:chOff x="0" y="0"/>
            <a:chExt cx="3087928" cy="515010"/>
          </a:xfrm>
        </p:grpSpPr>
        <p:sp>
          <p:nvSpPr>
            <p:cNvPr id="722" name="Gymnasium"/>
            <p:cNvSpPr txBox="1"/>
            <p:nvPr/>
          </p:nvSpPr>
          <p:spPr>
            <a:xfrm>
              <a:off x="63500" y="38100"/>
              <a:ext cx="2960929" cy="349911"/>
            </a:xfrm>
            <a:prstGeom prst="rect">
              <a:avLst/>
            </a:prstGeom>
            <a:solidFill>
              <a:schemeClr val="accent6">
                <a:satOff val="-16844"/>
                <a:lumOff val="-30747"/>
              </a:schemeClr>
            </a:solid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a:solidFill>
                    <a:srgbClr val="FFFFFF"/>
                  </a:solidFill>
                </a:defRPr>
              </a:lvl1pPr>
            </a:lstStyle>
            <a:p>
              <a:pPr/>
              <a:r>
                <a:t>Gymnasium</a:t>
              </a:r>
            </a:p>
          </p:txBody>
        </p:sp>
        <p:pic>
          <p:nvPicPr>
            <p:cNvPr id="721" name="Gymnasium Gymnasium" descr="Gymnasium Gymnasium"/>
            <p:cNvPicPr>
              <a:picLocks noChangeAspect="0"/>
            </p:cNvPicPr>
            <p:nvPr/>
          </p:nvPicPr>
          <p:blipFill>
            <a:blip r:embed="rId2">
              <a:extLst/>
            </a:blip>
            <a:stretch>
              <a:fillRect/>
            </a:stretch>
          </p:blipFill>
          <p:spPr>
            <a:xfrm>
              <a:off x="0" y="0"/>
              <a:ext cx="3087929" cy="515011"/>
            </a:xfrm>
            <a:prstGeom prst="rect">
              <a:avLst/>
            </a:prstGeom>
            <a:effectLst/>
          </p:spPr>
        </p:pic>
      </p:grpSp>
      <p:sp>
        <p:nvSpPr>
          <p:cNvPr id="736" name="Verbindungslinie"/>
          <p:cNvSpPr/>
          <p:nvPr/>
        </p:nvSpPr>
        <p:spPr>
          <a:xfrm>
            <a:off x="7154698" y="6983765"/>
            <a:ext cx="2631580" cy="60142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5914" y="3892"/>
                  <a:pt x="13114" y="11092"/>
                  <a:pt x="21600" y="21600"/>
                </a:cubicBezTo>
              </a:path>
            </a:pathLst>
          </a:custGeom>
          <a:ln w="152400">
            <a:solidFill>
              <a:schemeClr val="accent4">
                <a:hueOff val="-1247790"/>
                <a:lumOff val="-12326"/>
              </a:schemeClr>
            </a:solidFill>
            <a:miter lim="400000"/>
            <a:headEnd type="triangle"/>
          </a:ln>
        </p:spPr>
        <p:txBody>
          <a:bodyPr/>
          <a:lstStyle/>
          <a:p>
            <a:pPr/>
          </a:p>
        </p:txBody>
      </p:sp>
      <p:sp>
        <p:nvSpPr>
          <p:cNvPr id="725" name="Wählen"/>
          <p:cNvSpPr txBox="1"/>
          <p:nvPr/>
        </p:nvSpPr>
        <p:spPr>
          <a:xfrm>
            <a:off x="6769734" y="4987370"/>
            <a:ext cx="918795" cy="38694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1900">
                <a:solidFill>
                  <a:srgbClr val="FFFFFF"/>
                </a:solidFill>
              </a:defRPr>
            </a:lvl1pPr>
          </a:lstStyle>
          <a:p>
            <a:pPr/>
            <a:r>
              <a:t>Wählen</a:t>
            </a:r>
          </a:p>
        </p:txBody>
      </p:sp>
      <p:sp>
        <p:nvSpPr>
          <p:cNvPr id="726" name="Wählen"/>
          <p:cNvSpPr txBox="1"/>
          <p:nvPr/>
        </p:nvSpPr>
        <p:spPr>
          <a:xfrm>
            <a:off x="9221019" y="6211777"/>
            <a:ext cx="918795" cy="38694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1900">
                <a:solidFill>
                  <a:srgbClr val="FFFFFF"/>
                </a:solidFill>
              </a:defRPr>
            </a:lvl1pPr>
          </a:lstStyle>
          <a:p>
            <a:pPr/>
            <a:r>
              <a:t>Wählen</a:t>
            </a:r>
          </a:p>
        </p:txBody>
      </p:sp>
      <p:sp>
        <p:nvSpPr>
          <p:cNvPr id="727" name="Wählen"/>
          <p:cNvSpPr txBox="1"/>
          <p:nvPr/>
        </p:nvSpPr>
        <p:spPr>
          <a:xfrm>
            <a:off x="8129084" y="6864098"/>
            <a:ext cx="918796" cy="38694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1900">
                <a:solidFill>
                  <a:srgbClr val="FFFFFF"/>
                </a:solidFill>
              </a:defRPr>
            </a:lvl1pPr>
          </a:lstStyle>
          <a:p>
            <a:pPr/>
            <a:r>
              <a:t>Wählen</a:t>
            </a:r>
          </a:p>
        </p:txBody>
      </p:sp>
      <p:sp>
        <p:nvSpPr>
          <p:cNvPr id="728" name="Wählen"/>
          <p:cNvSpPr txBox="1"/>
          <p:nvPr/>
        </p:nvSpPr>
        <p:spPr>
          <a:xfrm>
            <a:off x="6568182" y="8905416"/>
            <a:ext cx="918795" cy="38694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1900">
                <a:solidFill>
                  <a:srgbClr val="FFFFFF"/>
                </a:solidFill>
              </a:defRPr>
            </a:lvl1pPr>
          </a:lstStyle>
          <a:p>
            <a:pPr/>
            <a:r>
              <a:t>Wählen</a:t>
            </a:r>
          </a:p>
        </p:txBody>
      </p:sp>
      <p:sp>
        <p:nvSpPr>
          <p:cNvPr id="729" name="Wählbar sind nur Klasseneltern-…"/>
          <p:cNvSpPr txBox="1"/>
          <p:nvPr/>
        </p:nvSpPr>
        <p:spPr>
          <a:xfrm>
            <a:off x="9423333" y="8759366"/>
            <a:ext cx="3560065" cy="97114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1900">
                <a:solidFill>
                  <a:schemeClr val="accent4">
                    <a:hueOff val="348544"/>
                    <a:lumOff val="7139"/>
                  </a:schemeClr>
                </a:solidFill>
              </a:defRPr>
            </a:pPr>
            <a:r>
              <a:t>Wählbar sind nur Klasseneltern-</a:t>
            </a:r>
          </a:p>
          <a:p>
            <a:pPr algn="l">
              <a:defRPr sz="1900">
                <a:solidFill>
                  <a:schemeClr val="accent4">
                    <a:hueOff val="348544"/>
                    <a:lumOff val="7139"/>
                  </a:schemeClr>
                </a:solidFill>
              </a:defRPr>
            </a:pPr>
            <a:r>
              <a:t>beiräte oder deren </a:t>
            </a:r>
          </a:p>
          <a:p>
            <a:pPr algn="l">
              <a:defRPr sz="1900">
                <a:solidFill>
                  <a:schemeClr val="accent4">
                    <a:hueOff val="348544"/>
                    <a:lumOff val="7139"/>
                  </a:schemeClr>
                </a:solidFill>
              </a:defRPr>
            </a:pPr>
            <a:r>
              <a:t>Stellvertretungen</a:t>
            </a:r>
          </a:p>
        </p:txBody>
      </p:sp>
      <p:sp>
        <p:nvSpPr>
          <p:cNvPr id="730"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38" name="Abgerundetes Rechteck"/>
          <p:cNvSpPr/>
          <p:nvPr/>
        </p:nvSpPr>
        <p:spPr>
          <a:xfrm>
            <a:off x="420239" y="2211236"/>
            <a:ext cx="7086717" cy="7398208"/>
          </a:xfrm>
          <a:prstGeom prst="roundRect">
            <a:avLst>
              <a:gd name="adj" fmla="val 14265"/>
            </a:avLst>
          </a:prstGeom>
          <a:solidFill>
            <a:schemeClr val="accent1">
              <a:hueOff val="114395"/>
              <a:lumOff val="-24975"/>
            </a:schemeClr>
          </a:solidFill>
          <a:ln w="12700">
            <a:miter lim="400000"/>
          </a:ln>
        </p:spPr>
        <p:txBody>
          <a:bodyPr lIns="50800" tIns="50800" rIns="50800" bIns="50800" anchor="ctr"/>
          <a:lstStyle/>
          <a:p>
            <a:pPr defTabSz="584200">
              <a:defRPr sz="2200">
                <a:solidFill>
                  <a:srgbClr val="FFFFFF"/>
                </a:solidFill>
                <a:latin typeface="Helvetica Neue Medium"/>
                <a:ea typeface="Helvetica Neue Medium"/>
                <a:cs typeface="Helvetica Neue Medium"/>
                <a:sym typeface="Helvetica Neue Medium"/>
              </a:defRPr>
            </a:pPr>
          </a:p>
        </p:txBody>
      </p:sp>
      <p:sp>
        <p:nvSpPr>
          <p:cNvPr id="739" name="Zusammensetzung"/>
          <p:cNvSpPr txBox="1"/>
          <p:nvPr>
            <p:ph type="body" idx="21"/>
          </p:nvPr>
        </p:nvSpPr>
        <p:spPr>
          <a:prstGeom prst="rect">
            <a:avLst/>
          </a:prstGeom>
          <a:extLst>
            <a:ext uri="{C572A759-6A51-4108-AA02-DFA0A04FC94B}">
              <ma14:wrappingTextBoxFlag xmlns:ma14="http://schemas.microsoft.com/office/mac/drawingml/2011/main" val="1"/>
            </a:ext>
          </a:extLst>
        </p:spPr>
        <p:txBody>
          <a:bodyPr/>
          <a:lstStyle/>
          <a:p>
            <a:pPr/>
            <a:r>
              <a:t>Zusammensetzung</a:t>
            </a:r>
          </a:p>
        </p:txBody>
      </p:sp>
      <p:sp>
        <p:nvSpPr>
          <p:cNvPr id="740" name="Kreiselternbeirat (KEB)"/>
          <p:cNvSpPr txBox="1"/>
          <p:nvPr>
            <p:ph type="title"/>
          </p:nvPr>
        </p:nvSpPr>
        <p:spPr>
          <a:prstGeom prst="rect">
            <a:avLst/>
          </a:prstGeom>
        </p:spPr>
        <p:txBody>
          <a:bodyPr/>
          <a:lstStyle>
            <a:lvl1pPr defTabSz="1716590">
              <a:defRPr spc="-118" sz="5940"/>
            </a:lvl1pPr>
          </a:lstStyle>
          <a:p>
            <a:pPr/>
            <a:r>
              <a:t>Kreiselternbeirat (KEB)</a:t>
            </a:r>
          </a:p>
        </p:txBody>
      </p:sp>
      <p:grpSp>
        <p:nvGrpSpPr>
          <p:cNvPr id="743" name="Grundschule"/>
          <p:cNvGrpSpPr/>
          <p:nvPr/>
        </p:nvGrpSpPr>
        <p:grpSpPr>
          <a:xfrm>
            <a:off x="771672" y="6489665"/>
            <a:ext cx="3087930" cy="515011"/>
            <a:chOff x="0" y="0"/>
            <a:chExt cx="3087928" cy="515010"/>
          </a:xfrm>
        </p:grpSpPr>
        <p:sp>
          <p:nvSpPr>
            <p:cNvPr id="742" name="Grundschule"/>
            <p:cNvSpPr txBox="1"/>
            <p:nvPr/>
          </p:nvSpPr>
          <p:spPr>
            <a:xfrm>
              <a:off x="63500" y="38100"/>
              <a:ext cx="2960929" cy="349911"/>
            </a:xfrm>
            <a:prstGeom prst="rect">
              <a:avLst/>
            </a:prstGeom>
            <a:solidFill>
              <a:schemeClr val="accent6">
                <a:satOff val="-16844"/>
                <a:lumOff val="-30747"/>
              </a:schemeClr>
            </a:solid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a:solidFill>
                    <a:srgbClr val="FFFFFF"/>
                  </a:solidFill>
                </a:defRPr>
              </a:lvl1pPr>
            </a:lstStyle>
            <a:p>
              <a:pPr/>
              <a:r>
                <a:t>Grundschule</a:t>
              </a:r>
            </a:p>
          </p:txBody>
        </p:sp>
        <p:pic>
          <p:nvPicPr>
            <p:cNvPr id="741" name="Grundschule Grundschule" descr="Grundschule Grundschule"/>
            <p:cNvPicPr>
              <a:picLocks noChangeAspect="0"/>
            </p:cNvPicPr>
            <p:nvPr/>
          </p:nvPicPr>
          <p:blipFill>
            <a:blip r:embed="rId2">
              <a:extLst/>
            </a:blip>
            <a:stretch>
              <a:fillRect/>
            </a:stretch>
          </p:blipFill>
          <p:spPr>
            <a:xfrm>
              <a:off x="0" y="0"/>
              <a:ext cx="3087929" cy="515011"/>
            </a:xfrm>
            <a:prstGeom prst="rect">
              <a:avLst/>
            </a:prstGeom>
            <a:effectLst/>
          </p:spPr>
        </p:pic>
      </p:grpSp>
      <p:grpSp>
        <p:nvGrpSpPr>
          <p:cNvPr id="746" name="Grundschule"/>
          <p:cNvGrpSpPr/>
          <p:nvPr/>
        </p:nvGrpSpPr>
        <p:grpSpPr>
          <a:xfrm>
            <a:off x="771672" y="7041199"/>
            <a:ext cx="3087930" cy="515012"/>
            <a:chOff x="0" y="0"/>
            <a:chExt cx="3087928" cy="515010"/>
          </a:xfrm>
        </p:grpSpPr>
        <p:sp>
          <p:nvSpPr>
            <p:cNvPr id="745" name="Grundschule"/>
            <p:cNvSpPr txBox="1"/>
            <p:nvPr/>
          </p:nvSpPr>
          <p:spPr>
            <a:xfrm>
              <a:off x="63500" y="38100"/>
              <a:ext cx="2960929" cy="349911"/>
            </a:xfrm>
            <a:prstGeom prst="rect">
              <a:avLst/>
            </a:prstGeom>
            <a:solidFill>
              <a:schemeClr val="accent6">
                <a:satOff val="-16844"/>
                <a:lumOff val="-30747"/>
              </a:schemeClr>
            </a:solid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a:solidFill>
                    <a:srgbClr val="FFFFFF"/>
                  </a:solidFill>
                </a:defRPr>
              </a:lvl1pPr>
            </a:lstStyle>
            <a:p>
              <a:pPr/>
              <a:r>
                <a:t>Grundschule</a:t>
              </a:r>
            </a:p>
          </p:txBody>
        </p:sp>
        <p:pic>
          <p:nvPicPr>
            <p:cNvPr id="744" name="Grundschule Grundschule" descr="Grundschule Grundschule"/>
            <p:cNvPicPr>
              <a:picLocks noChangeAspect="0"/>
            </p:cNvPicPr>
            <p:nvPr/>
          </p:nvPicPr>
          <p:blipFill>
            <a:blip r:embed="rId2">
              <a:extLst/>
            </a:blip>
            <a:stretch>
              <a:fillRect/>
            </a:stretch>
          </p:blipFill>
          <p:spPr>
            <a:xfrm>
              <a:off x="0" y="0"/>
              <a:ext cx="3087929" cy="515011"/>
            </a:xfrm>
            <a:prstGeom prst="rect">
              <a:avLst/>
            </a:prstGeom>
            <a:effectLst/>
          </p:spPr>
        </p:pic>
      </p:grpSp>
      <p:grpSp>
        <p:nvGrpSpPr>
          <p:cNvPr id="749" name="Grundschule"/>
          <p:cNvGrpSpPr/>
          <p:nvPr/>
        </p:nvGrpSpPr>
        <p:grpSpPr>
          <a:xfrm>
            <a:off x="771672" y="5938130"/>
            <a:ext cx="3087930" cy="515012"/>
            <a:chOff x="0" y="0"/>
            <a:chExt cx="3087928" cy="515010"/>
          </a:xfrm>
        </p:grpSpPr>
        <p:sp>
          <p:nvSpPr>
            <p:cNvPr id="748" name="Grundschule"/>
            <p:cNvSpPr txBox="1"/>
            <p:nvPr/>
          </p:nvSpPr>
          <p:spPr>
            <a:xfrm>
              <a:off x="63500" y="38100"/>
              <a:ext cx="2960929" cy="349911"/>
            </a:xfrm>
            <a:prstGeom prst="rect">
              <a:avLst/>
            </a:prstGeom>
            <a:solidFill>
              <a:schemeClr val="accent6">
                <a:satOff val="-16844"/>
                <a:lumOff val="-30747"/>
              </a:schemeClr>
            </a:solid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a:solidFill>
                    <a:srgbClr val="FFFFFF"/>
                  </a:solidFill>
                </a:defRPr>
              </a:lvl1pPr>
            </a:lstStyle>
            <a:p>
              <a:pPr/>
              <a:r>
                <a:t>Grundschule</a:t>
              </a:r>
            </a:p>
          </p:txBody>
        </p:sp>
        <p:pic>
          <p:nvPicPr>
            <p:cNvPr id="747" name="Grundschule Grundschule" descr="Grundschule Grundschule"/>
            <p:cNvPicPr>
              <a:picLocks noChangeAspect="0"/>
            </p:cNvPicPr>
            <p:nvPr/>
          </p:nvPicPr>
          <p:blipFill>
            <a:blip r:embed="rId2">
              <a:extLst/>
            </a:blip>
            <a:stretch>
              <a:fillRect/>
            </a:stretch>
          </p:blipFill>
          <p:spPr>
            <a:xfrm>
              <a:off x="0" y="0"/>
              <a:ext cx="3087929" cy="515011"/>
            </a:xfrm>
            <a:prstGeom prst="rect">
              <a:avLst/>
            </a:prstGeom>
            <a:effectLst/>
          </p:spPr>
        </p:pic>
      </p:grpSp>
      <p:grpSp>
        <p:nvGrpSpPr>
          <p:cNvPr id="752" name="Hauptschule"/>
          <p:cNvGrpSpPr/>
          <p:nvPr/>
        </p:nvGrpSpPr>
        <p:grpSpPr>
          <a:xfrm>
            <a:off x="771672" y="7592734"/>
            <a:ext cx="3087930" cy="515011"/>
            <a:chOff x="0" y="0"/>
            <a:chExt cx="3087928" cy="515010"/>
          </a:xfrm>
        </p:grpSpPr>
        <p:sp>
          <p:nvSpPr>
            <p:cNvPr id="751" name="Hauptschule"/>
            <p:cNvSpPr txBox="1"/>
            <p:nvPr/>
          </p:nvSpPr>
          <p:spPr>
            <a:xfrm>
              <a:off x="63500" y="38100"/>
              <a:ext cx="2960929" cy="349911"/>
            </a:xfrm>
            <a:prstGeom prst="rect">
              <a:avLst/>
            </a:prstGeom>
            <a:solidFill>
              <a:schemeClr val="accent6">
                <a:satOff val="-16844"/>
                <a:lumOff val="-30747"/>
              </a:schemeClr>
            </a:solid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a:solidFill>
                    <a:srgbClr val="FFFFFF"/>
                  </a:solidFill>
                </a:defRPr>
              </a:lvl1pPr>
            </a:lstStyle>
            <a:p>
              <a:pPr/>
              <a:r>
                <a:t>Hauptschule</a:t>
              </a:r>
            </a:p>
          </p:txBody>
        </p:sp>
        <p:pic>
          <p:nvPicPr>
            <p:cNvPr id="750" name="Hauptschule Hauptschule" descr="Hauptschule Hauptschule"/>
            <p:cNvPicPr>
              <a:picLocks noChangeAspect="0"/>
            </p:cNvPicPr>
            <p:nvPr/>
          </p:nvPicPr>
          <p:blipFill>
            <a:blip r:embed="rId2">
              <a:extLst/>
            </a:blip>
            <a:stretch>
              <a:fillRect/>
            </a:stretch>
          </p:blipFill>
          <p:spPr>
            <a:xfrm>
              <a:off x="0" y="0"/>
              <a:ext cx="3087929" cy="515011"/>
            </a:xfrm>
            <a:prstGeom prst="rect">
              <a:avLst/>
            </a:prstGeom>
            <a:effectLst/>
          </p:spPr>
        </p:pic>
      </p:grpSp>
      <p:grpSp>
        <p:nvGrpSpPr>
          <p:cNvPr id="755" name="Förderschule"/>
          <p:cNvGrpSpPr/>
          <p:nvPr/>
        </p:nvGrpSpPr>
        <p:grpSpPr>
          <a:xfrm>
            <a:off x="771672" y="8695803"/>
            <a:ext cx="3087930" cy="515011"/>
            <a:chOff x="0" y="0"/>
            <a:chExt cx="3087928" cy="515010"/>
          </a:xfrm>
        </p:grpSpPr>
        <p:sp>
          <p:nvSpPr>
            <p:cNvPr id="754" name="Förderschule"/>
            <p:cNvSpPr txBox="1"/>
            <p:nvPr/>
          </p:nvSpPr>
          <p:spPr>
            <a:xfrm>
              <a:off x="63500" y="38100"/>
              <a:ext cx="2960929" cy="349911"/>
            </a:xfrm>
            <a:prstGeom prst="rect">
              <a:avLst/>
            </a:prstGeom>
            <a:solidFill>
              <a:schemeClr val="accent6">
                <a:satOff val="-16844"/>
                <a:lumOff val="-30747"/>
              </a:schemeClr>
            </a:solid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a:solidFill>
                    <a:srgbClr val="FFFFFF"/>
                  </a:solidFill>
                </a:defRPr>
              </a:lvl1pPr>
            </a:lstStyle>
            <a:p>
              <a:pPr/>
              <a:r>
                <a:t>Förderschule</a:t>
              </a:r>
            </a:p>
          </p:txBody>
        </p:sp>
        <p:pic>
          <p:nvPicPr>
            <p:cNvPr id="753" name="Förderschule Förderschule" descr="Förderschule Förderschule"/>
            <p:cNvPicPr>
              <a:picLocks noChangeAspect="0"/>
            </p:cNvPicPr>
            <p:nvPr/>
          </p:nvPicPr>
          <p:blipFill>
            <a:blip r:embed="rId2">
              <a:extLst/>
            </a:blip>
            <a:stretch>
              <a:fillRect/>
            </a:stretch>
          </p:blipFill>
          <p:spPr>
            <a:xfrm>
              <a:off x="0" y="0"/>
              <a:ext cx="3087929" cy="515011"/>
            </a:xfrm>
            <a:prstGeom prst="rect">
              <a:avLst/>
            </a:prstGeom>
            <a:effectLst/>
          </p:spPr>
        </p:pic>
      </p:grpSp>
      <p:grpSp>
        <p:nvGrpSpPr>
          <p:cNvPr id="758" name="Gymnasium"/>
          <p:cNvGrpSpPr/>
          <p:nvPr/>
        </p:nvGrpSpPr>
        <p:grpSpPr>
          <a:xfrm>
            <a:off x="4067593" y="7041199"/>
            <a:ext cx="3087930" cy="515012"/>
            <a:chOff x="0" y="0"/>
            <a:chExt cx="3087928" cy="515010"/>
          </a:xfrm>
        </p:grpSpPr>
        <p:sp>
          <p:nvSpPr>
            <p:cNvPr id="757" name="Gymnasium"/>
            <p:cNvSpPr txBox="1"/>
            <p:nvPr/>
          </p:nvSpPr>
          <p:spPr>
            <a:xfrm>
              <a:off x="63500" y="38100"/>
              <a:ext cx="2960929" cy="349911"/>
            </a:xfrm>
            <a:prstGeom prst="rect">
              <a:avLst/>
            </a:prstGeom>
            <a:solidFill>
              <a:schemeClr val="accent6">
                <a:satOff val="-16844"/>
                <a:lumOff val="-30747"/>
              </a:schemeClr>
            </a:solid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a:solidFill>
                    <a:srgbClr val="FFFFFF"/>
                  </a:solidFill>
                </a:defRPr>
              </a:lvl1pPr>
            </a:lstStyle>
            <a:p>
              <a:pPr/>
              <a:r>
                <a:t>Gymnasium</a:t>
              </a:r>
            </a:p>
          </p:txBody>
        </p:sp>
        <p:pic>
          <p:nvPicPr>
            <p:cNvPr id="756" name="Gymnasium Gymnasium" descr="Gymnasium Gymnasium"/>
            <p:cNvPicPr>
              <a:picLocks noChangeAspect="0"/>
            </p:cNvPicPr>
            <p:nvPr/>
          </p:nvPicPr>
          <p:blipFill>
            <a:blip r:embed="rId2">
              <a:extLst/>
            </a:blip>
            <a:stretch>
              <a:fillRect/>
            </a:stretch>
          </p:blipFill>
          <p:spPr>
            <a:xfrm>
              <a:off x="0" y="0"/>
              <a:ext cx="3087929" cy="515011"/>
            </a:xfrm>
            <a:prstGeom prst="rect">
              <a:avLst/>
            </a:prstGeom>
            <a:effectLst/>
          </p:spPr>
        </p:pic>
      </p:grpSp>
      <p:grpSp>
        <p:nvGrpSpPr>
          <p:cNvPr id="761" name="Berufliche Schule"/>
          <p:cNvGrpSpPr/>
          <p:nvPr/>
        </p:nvGrpSpPr>
        <p:grpSpPr>
          <a:xfrm>
            <a:off x="771672" y="8144268"/>
            <a:ext cx="3087930" cy="515012"/>
            <a:chOff x="0" y="0"/>
            <a:chExt cx="3087928" cy="515010"/>
          </a:xfrm>
        </p:grpSpPr>
        <p:sp>
          <p:nvSpPr>
            <p:cNvPr id="760" name="Berufliche Schule"/>
            <p:cNvSpPr txBox="1"/>
            <p:nvPr/>
          </p:nvSpPr>
          <p:spPr>
            <a:xfrm>
              <a:off x="63500" y="38100"/>
              <a:ext cx="2960929" cy="349911"/>
            </a:xfrm>
            <a:prstGeom prst="rect">
              <a:avLst/>
            </a:prstGeom>
            <a:solidFill>
              <a:schemeClr val="accent6">
                <a:satOff val="-16844"/>
                <a:lumOff val="-30747"/>
              </a:schemeClr>
            </a:solid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a:solidFill>
                    <a:srgbClr val="FFFFFF"/>
                  </a:solidFill>
                </a:defRPr>
              </a:lvl1pPr>
            </a:lstStyle>
            <a:p>
              <a:pPr/>
              <a:r>
                <a:t>Berufliche Schule</a:t>
              </a:r>
            </a:p>
          </p:txBody>
        </p:sp>
        <p:pic>
          <p:nvPicPr>
            <p:cNvPr id="759" name="Berufliche Schule Berufliche Schule" descr="Berufliche Schule Berufliche Schule"/>
            <p:cNvPicPr>
              <a:picLocks noChangeAspect="0"/>
            </p:cNvPicPr>
            <p:nvPr/>
          </p:nvPicPr>
          <p:blipFill>
            <a:blip r:embed="rId2">
              <a:extLst/>
            </a:blip>
            <a:stretch>
              <a:fillRect/>
            </a:stretch>
          </p:blipFill>
          <p:spPr>
            <a:xfrm>
              <a:off x="0" y="0"/>
              <a:ext cx="3087929" cy="515011"/>
            </a:xfrm>
            <a:prstGeom prst="rect">
              <a:avLst/>
            </a:prstGeom>
            <a:effectLst/>
          </p:spPr>
        </p:pic>
      </p:grpSp>
      <p:grpSp>
        <p:nvGrpSpPr>
          <p:cNvPr id="764" name="Integrative Gesamtschule"/>
          <p:cNvGrpSpPr/>
          <p:nvPr/>
        </p:nvGrpSpPr>
        <p:grpSpPr>
          <a:xfrm>
            <a:off x="4067593" y="6489665"/>
            <a:ext cx="3087930" cy="515011"/>
            <a:chOff x="0" y="0"/>
            <a:chExt cx="3087928" cy="515010"/>
          </a:xfrm>
        </p:grpSpPr>
        <p:sp>
          <p:nvSpPr>
            <p:cNvPr id="763" name="Integrative Gesamtschule"/>
            <p:cNvSpPr txBox="1"/>
            <p:nvPr/>
          </p:nvSpPr>
          <p:spPr>
            <a:xfrm>
              <a:off x="63500" y="38100"/>
              <a:ext cx="2960929" cy="349911"/>
            </a:xfrm>
            <a:prstGeom prst="rect">
              <a:avLst/>
            </a:prstGeom>
            <a:solidFill>
              <a:schemeClr val="accent6">
                <a:satOff val="-16844"/>
                <a:lumOff val="-30747"/>
              </a:schemeClr>
            </a:solid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a:solidFill>
                    <a:srgbClr val="FFFFFF"/>
                  </a:solidFill>
                </a:defRPr>
              </a:lvl1pPr>
            </a:lstStyle>
            <a:p>
              <a:pPr/>
              <a:r>
                <a:t>Integrative Gesamtschule</a:t>
              </a:r>
            </a:p>
          </p:txBody>
        </p:sp>
        <p:pic>
          <p:nvPicPr>
            <p:cNvPr id="762" name="Integrative Gesamtschule Integrative Gesamtschule" descr="Integrative Gesamtschule Integrative Gesamtschule"/>
            <p:cNvPicPr>
              <a:picLocks noChangeAspect="0"/>
            </p:cNvPicPr>
            <p:nvPr/>
          </p:nvPicPr>
          <p:blipFill>
            <a:blip r:embed="rId2">
              <a:extLst/>
            </a:blip>
            <a:stretch>
              <a:fillRect/>
            </a:stretch>
          </p:blipFill>
          <p:spPr>
            <a:xfrm>
              <a:off x="0" y="0"/>
              <a:ext cx="3087929" cy="515011"/>
            </a:xfrm>
            <a:prstGeom prst="rect">
              <a:avLst/>
            </a:prstGeom>
            <a:effectLst/>
          </p:spPr>
        </p:pic>
      </p:grpSp>
      <p:grpSp>
        <p:nvGrpSpPr>
          <p:cNvPr id="767" name="Integrative Gesamtschule"/>
          <p:cNvGrpSpPr/>
          <p:nvPr/>
        </p:nvGrpSpPr>
        <p:grpSpPr>
          <a:xfrm>
            <a:off x="4067593" y="4835061"/>
            <a:ext cx="3087930" cy="515012"/>
            <a:chOff x="0" y="0"/>
            <a:chExt cx="3087928" cy="515010"/>
          </a:xfrm>
        </p:grpSpPr>
        <p:sp>
          <p:nvSpPr>
            <p:cNvPr id="766" name="Integrative Gesamtschule"/>
            <p:cNvSpPr txBox="1"/>
            <p:nvPr/>
          </p:nvSpPr>
          <p:spPr>
            <a:xfrm>
              <a:off x="63500" y="38100"/>
              <a:ext cx="2960929" cy="349911"/>
            </a:xfrm>
            <a:prstGeom prst="rect">
              <a:avLst/>
            </a:prstGeom>
            <a:solidFill>
              <a:schemeClr val="accent6">
                <a:satOff val="-16844"/>
                <a:lumOff val="-30747"/>
              </a:schemeClr>
            </a:solid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a:solidFill>
                    <a:srgbClr val="FFFFFF"/>
                  </a:solidFill>
                </a:defRPr>
              </a:lvl1pPr>
            </a:lstStyle>
            <a:p>
              <a:pPr/>
              <a:r>
                <a:t>Integrative Gesamtschule</a:t>
              </a:r>
            </a:p>
          </p:txBody>
        </p:sp>
        <p:pic>
          <p:nvPicPr>
            <p:cNvPr id="765" name="Integrative Gesamtschule Integrative Gesamtschule" descr="Integrative Gesamtschule Integrative Gesamtschule"/>
            <p:cNvPicPr>
              <a:picLocks noChangeAspect="0"/>
            </p:cNvPicPr>
            <p:nvPr/>
          </p:nvPicPr>
          <p:blipFill>
            <a:blip r:embed="rId2">
              <a:extLst/>
            </a:blip>
            <a:stretch>
              <a:fillRect/>
            </a:stretch>
          </p:blipFill>
          <p:spPr>
            <a:xfrm>
              <a:off x="0" y="0"/>
              <a:ext cx="3087929" cy="515011"/>
            </a:xfrm>
            <a:prstGeom prst="rect">
              <a:avLst/>
            </a:prstGeom>
            <a:effectLst/>
          </p:spPr>
        </p:pic>
      </p:grpSp>
      <p:grpSp>
        <p:nvGrpSpPr>
          <p:cNvPr id="770" name="Integrative Gesamtschule"/>
          <p:cNvGrpSpPr/>
          <p:nvPr/>
        </p:nvGrpSpPr>
        <p:grpSpPr>
          <a:xfrm>
            <a:off x="4067593" y="5386596"/>
            <a:ext cx="3087930" cy="515011"/>
            <a:chOff x="0" y="0"/>
            <a:chExt cx="3087928" cy="515010"/>
          </a:xfrm>
        </p:grpSpPr>
        <p:sp>
          <p:nvSpPr>
            <p:cNvPr id="769" name="Integrative Gesamtschule"/>
            <p:cNvSpPr txBox="1"/>
            <p:nvPr/>
          </p:nvSpPr>
          <p:spPr>
            <a:xfrm>
              <a:off x="63500" y="38100"/>
              <a:ext cx="2960929" cy="349911"/>
            </a:xfrm>
            <a:prstGeom prst="rect">
              <a:avLst/>
            </a:prstGeom>
            <a:solidFill>
              <a:schemeClr val="accent6">
                <a:satOff val="-16844"/>
                <a:lumOff val="-30747"/>
              </a:schemeClr>
            </a:solid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a:solidFill>
                    <a:srgbClr val="FFFFFF"/>
                  </a:solidFill>
                </a:defRPr>
              </a:lvl1pPr>
            </a:lstStyle>
            <a:p>
              <a:pPr/>
              <a:r>
                <a:t>Integrative Gesamtschule</a:t>
              </a:r>
            </a:p>
          </p:txBody>
        </p:sp>
        <p:pic>
          <p:nvPicPr>
            <p:cNvPr id="768" name="Integrative Gesamtschule Integrative Gesamtschule" descr="Integrative Gesamtschule Integrative Gesamtschule"/>
            <p:cNvPicPr>
              <a:picLocks noChangeAspect="0"/>
            </p:cNvPicPr>
            <p:nvPr/>
          </p:nvPicPr>
          <p:blipFill>
            <a:blip r:embed="rId2">
              <a:extLst/>
            </a:blip>
            <a:stretch>
              <a:fillRect/>
            </a:stretch>
          </p:blipFill>
          <p:spPr>
            <a:xfrm>
              <a:off x="0" y="0"/>
              <a:ext cx="3087929" cy="515011"/>
            </a:xfrm>
            <a:prstGeom prst="rect">
              <a:avLst/>
            </a:prstGeom>
            <a:effectLst/>
          </p:spPr>
        </p:pic>
      </p:grpSp>
      <p:grpSp>
        <p:nvGrpSpPr>
          <p:cNvPr id="773" name="Gymnasium"/>
          <p:cNvGrpSpPr/>
          <p:nvPr/>
        </p:nvGrpSpPr>
        <p:grpSpPr>
          <a:xfrm>
            <a:off x="4067593" y="8695803"/>
            <a:ext cx="3087930" cy="515011"/>
            <a:chOff x="0" y="0"/>
            <a:chExt cx="3087928" cy="515010"/>
          </a:xfrm>
        </p:grpSpPr>
        <p:sp>
          <p:nvSpPr>
            <p:cNvPr id="772" name="Gymnasium"/>
            <p:cNvSpPr txBox="1"/>
            <p:nvPr/>
          </p:nvSpPr>
          <p:spPr>
            <a:xfrm>
              <a:off x="63500" y="38100"/>
              <a:ext cx="2960929" cy="349911"/>
            </a:xfrm>
            <a:prstGeom prst="rect">
              <a:avLst/>
            </a:prstGeom>
            <a:solidFill>
              <a:schemeClr val="accent6">
                <a:satOff val="-16844"/>
                <a:lumOff val="-30747"/>
              </a:schemeClr>
            </a:solid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a:solidFill>
                    <a:srgbClr val="FFFFFF"/>
                  </a:solidFill>
                </a:defRPr>
              </a:lvl1pPr>
            </a:lstStyle>
            <a:p>
              <a:pPr/>
              <a:r>
                <a:t>Gymnasium</a:t>
              </a:r>
            </a:p>
          </p:txBody>
        </p:sp>
        <p:pic>
          <p:nvPicPr>
            <p:cNvPr id="771" name="Gymnasium Gymnasium" descr="Gymnasium Gymnasium"/>
            <p:cNvPicPr>
              <a:picLocks noChangeAspect="0"/>
            </p:cNvPicPr>
            <p:nvPr/>
          </p:nvPicPr>
          <p:blipFill>
            <a:blip r:embed="rId2">
              <a:extLst/>
            </a:blip>
            <a:stretch>
              <a:fillRect/>
            </a:stretch>
          </p:blipFill>
          <p:spPr>
            <a:xfrm>
              <a:off x="0" y="0"/>
              <a:ext cx="3087929" cy="515011"/>
            </a:xfrm>
            <a:prstGeom prst="rect">
              <a:avLst/>
            </a:prstGeom>
            <a:effectLst/>
          </p:spPr>
        </p:pic>
      </p:grpSp>
      <p:grpSp>
        <p:nvGrpSpPr>
          <p:cNvPr id="776" name="Integrative Gesamtschule"/>
          <p:cNvGrpSpPr/>
          <p:nvPr/>
        </p:nvGrpSpPr>
        <p:grpSpPr>
          <a:xfrm>
            <a:off x="4067593" y="5938130"/>
            <a:ext cx="3087930" cy="515012"/>
            <a:chOff x="0" y="0"/>
            <a:chExt cx="3087928" cy="515010"/>
          </a:xfrm>
        </p:grpSpPr>
        <p:sp>
          <p:nvSpPr>
            <p:cNvPr id="775" name="Integrative Gesamtschule"/>
            <p:cNvSpPr txBox="1"/>
            <p:nvPr/>
          </p:nvSpPr>
          <p:spPr>
            <a:xfrm>
              <a:off x="63500" y="38100"/>
              <a:ext cx="2960929" cy="349911"/>
            </a:xfrm>
            <a:prstGeom prst="rect">
              <a:avLst/>
            </a:prstGeom>
            <a:solidFill>
              <a:schemeClr val="accent6">
                <a:satOff val="-16844"/>
                <a:lumOff val="-30747"/>
              </a:schemeClr>
            </a:solid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a:solidFill>
                    <a:srgbClr val="FFFFFF"/>
                  </a:solidFill>
                </a:defRPr>
              </a:lvl1pPr>
            </a:lstStyle>
            <a:p>
              <a:pPr/>
              <a:r>
                <a:t>Integrative Gesamtschule</a:t>
              </a:r>
            </a:p>
          </p:txBody>
        </p:sp>
        <p:pic>
          <p:nvPicPr>
            <p:cNvPr id="774" name="Integrative Gesamtschule Integrative Gesamtschule" descr="Integrative Gesamtschule Integrative Gesamtschule"/>
            <p:cNvPicPr>
              <a:picLocks noChangeAspect="0"/>
            </p:cNvPicPr>
            <p:nvPr/>
          </p:nvPicPr>
          <p:blipFill>
            <a:blip r:embed="rId2">
              <a:extLst/>
            </a:blip>
            <a:stretch>
              <a:fillRect/>
            </a:stretch>
          </p:blipFill>
          <p:spPr>
            <a:xfrm>
              <a:off x="0" y="0"/>
              <a:ext cx="3087929" cy="515011"/>
            </a:xfrm>
            <a:prstGeom prst="rect">
              <a:avLst/>
            </a:prstGeom>
            <a:effectLst/>
          </p:spPr>
        </p:pic>
      </p:grpSp>
      <p:grpSp>
        <p:nvGrpSpPr>
          <p:cNvPr id="779" name="Gymnasium"/>
          <p:cNvGrpSpPr/>
          <p:nvPr/>
        </p:nvGrpSpPr>
        <p:grpSpPr>
          <a:xfrm>
            <a:off x="4067593" y="7592734"/>
            <a:ext cx="3087930" cy="515011"/>
            <a:chOff x="0" y="0"/>
            <a:chExt cx="3087928" cy="515010"/>
          </a:xfrm>
        </p:grpSpPr>
        <p:sp>
          <p:nvSpPr>
            <p:cNvPr id="778" name="Gymnasium"/>
            <p:cNvSpPr txBox="1"/>
            <p:nvPr/>
          </p:nvSpPr>
          <p:spPr>
            <a:xfrm>
              <a:off x="63500" y="38100"/>
              <a:ext cx="2960929" cy="349911"/>
            </a:xfrm>
            <a:prstGeom prst="rect">
              <a:avLst/>
            </a:prstGeom>
            <a:solidFill>
              <a:schemeClr val="accent6">
                <a:satOff val="-16844"/>
                <a:lumOff val="-30747"/>
              </a:schemeClr>
            </a:solid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a:solidFill>
                    <a:srgbClr val="FFFFFF"/>
                  </a:solidFill>
                </a:defRPr>
              </a:lvl1pPr>
            </a:lstStyle>
            <a:p>
              <a:pPr/>
              <a:r>
                <a:t>Gymnasium</a:t>
              </a:r>
            </a:p>
          </p:txBody>
        </p:sp>
        <p:pic>
          <p:nvPicPr>
            <p:cNvPr id="777" name="Gymnasium Gymnasium" descr="Gymnasium Gymnasium"/>
            <p:cNvPicPr>
              <a:picLocks noChangeAspect="0"/>
            </p:cNvPicPr>
            <p:nvPr/>
          </p:nvPicPr>
          <p:blipFill>
            <a:blip r:embed="rId2">
              <a:extLst/>
            </a:blip>
            <a:stretch>
              <a:fillRect/>
            </a:stretch>
          </p:blipFill>
          <p:spPr>
            <a:xfrm>
              <a:off x="0" y="0"/>
              <a:ext cx="3087929" cy="515011"/>
            </a:xfrm>
            <a:prstGeom prst="rect">
              <a:avLst/>
            </a:prstGeom>
            <a:effectLst/>
          </p:spPr>
        </p:pic>
      </p:grpSp>
      <p:grpSp>
        <p:nvGrpSpPr>
          <p:cNvPr id="782" name="Gymnasium"/>
          <p:cNvGrpSpPr/>
          <p:nvPr/>
        </p:nvGrpSpPr>
        <p:grpSpPr>
          <a:xfrm>
            <a:off x="4067593" y="8144268"/>
            <a:ext cx="3087930" cy="515012"/>
            <a:chOff x="0" y="0"/>
            <a:chExt cx="3087928" cy="515010"/>
          </a:xfrm>
        </p:grpSpPr>
        <p:sp>
          <p:nvSpPr>
            <p:cNvPr id="781" name="Gymnasium"/>
            <p:cNvSpPr txBox="1"/>
            <p:nvPr/>
          </p:nvSpPr>
          <p:spPr>
            <a:xfrm>
              <a:off x="63500" y="38100"/>
              <a:ext cx="2960929" cy="349911"/>
            </a:xfrm>
            <a:prstGeom prst="rect">
              <a:avLst/>
            </a:prstGeom>
            <a:solidFill>
              <a:schemeClr val="accent6">
                <a:satOff val="-16844"/>
                <a:lumOff val="-30747"/>
              </a:schemeClr>
            </a:solid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a:solidFill>
                    <a:srgbClr val="FFFFFF"/>
                  </a:solidFill>
                </a:defRPr>
              </a:lvl1pPr>
            </a:lstStyle>
            <a:p>
              <a:pPr/>
              <a:r>
                <a:t>Gymnasium</a:t>
              </a:r>
            </a:p>
          </p:txBody>
        </p:sp>
        <p:pic>
          <p:nvPicPr>
            <p:cNvPr id="780" name="Gymnasium Gymnasium" descr="Gymnasium Gymnasium"/>
            <p:cNvPicPr>
              <a:picLocks noChangeAspect="0"/>
            </p:cNvPicPr>
            <p:nvPr/>
          </p:nvPicPr>
          <p:blipFill>
            <a:blip r:embed="rId2">
              <a:extLst/>
            </a:blip>
            <a:stretch>
              <a:fillRect/>
            </a:stretch>
          </p:blipFill>
          <p:spPr>
            <a:xfrm>
              <a:off x="0" y="0"/>
              <a:ext cx="3087929" cy="515011"/>
            </a:xfrm>
            <a:prstGeom prst="rect">
              <a:avLst/>
            </a:prstGeom>
            <a:effectLst/>
          </p:spPr>
        </p:pic>
      </p:grpSp>
      <p:sp>
        <p:nvSpPr>
          <p:cNvPr id="783" name="Frau"/>
          <p:cNvSpPr/>
          <p:nvPr/>
        </p:nvSpPr>
        <p:spPr>
          <a:xfrm>
            <a:off x="3517454" y="2549392"/>
            <a:ext cx="358669" cy="897891"/>
          </a:xfrm>
          <a:custGeom>
            <a:avLst/>
            <a:gdLst/>
            <a:ahLst/>
            <a:cxnLst>
              <a:cxn ang="0">
                <a:pos x="wd2" y="hd2"/>
              </a:cxn>
              <a:cxn ang="5400000">
                <a:pos x="wd2" y="hd2"/>
              </a:cxn>
              <a:cxn ang="10800000">
                <a:pos x="wd2" y="hd2"/>
              </a:cxn>
              <a:cxn ang="16200000">
                <a:pos x="wd2" y="hd2"/>
              </a:cxn>
            </a:cxnLst>
            <a:rect l="0" t="0" r="r" b="b"/>
            <a:pathLst>
              <a:path w="21387" h="21451" fill="norm" stroke="1" extrusionOk="0">
                <a:moveTo>
                  <a:pt x="10767" y="3"/>
                </a:moveTo>
                <a:cubicBezTo>
                  <a:pt x="10163" y="-15"/>
                  <a:pt x="9173" y="50"/>
                  <a:pt x="8379" y="485"/>
                </a:cubicBezTo>
                <a:cubicBezTo>
                  <a:pt x="7869" y="770"/>
                  <a:pt x="7992" y="989"/>
                  <a:pt x="7147" y="1709"/>
                </a:cubicBezTo>
                <a:cubicBezTo>
                  <a:pt x="6047" y="2649"/>
                  <a:pt x="7909" y="2821"/>
                  <a:pt x="6636" y="3320"/>
                </a:cubicBezTo>
                <a:cubicBezTo>
                  <a:pt x="6113" y="3525"/>
                  <a:pt x="6502" y="3869"/>
                  <a:pt x="6502" y="3869"/>
                </a:cubicBezTo>
                <a:cubicBezTo>
                  <a:pt x="6394" y="3885"/>
                  <a:pt x="6207" y="3880"/>
                  <a:pt x="6099" y="3896"/>
                </a:cubicBezTo>
                <a:cubicBezTo>
                  <a:pt x="5550" y="3950"/>
                  <a:pt x="4864" y="4024"/>
                  <a:pt x="4314" y="4395"/>
                </a:cubicBezTo>
                <a:cubicBezTo>
                  <a:pt x="3537" y="4916"/>
                  <a:pt x="1662" y="6006"/>
                  <a:pt x="254" y="6893"/>
                </a:cubicBezTo>
                <a:cubicBezTo>
                  <a:pt x="241" y="6904"/>
                  <a:pt x="226" y="6914"/>
                  <a:pt x="212" y="6920"/>
                </a:cubicBezTo>
                <a:cubicBezTo>
                  <a:pt x="186" y="6941"/>
                  <a:pt x="160" y="6962"/>
                  <a:pt x="133" y="6978"/>
                </a:cubicBezTo>
                <a:cubicBezTo>
                  <a:pt x="-28" y="7113"/>
                  <a:pt x="-54" y="7253"/>
                  <a:pt x="120" y="7398"/>
                </a:cubicBezTo>
                <a:cubicBezTo>
                  <a:pt x="402" y="7629"/>
                  <a:pt x="494" y="7843"/>
                  <a:pt x="883" y="8241"/>
                </a:cubicBezTo>
                <a:cubicBezTo>
                  <a:pt x="1258" y="8633"/>
                  <a:pt x="2132" y="9064"/>
                  <a:pt x="2789" y="9483"/>
                </a:cubicBezTo>
                <a:cubicBezTo>
                  <a:pt x="2950" y="9591"/>
                  <a:pt x="2935" y="9681"/>
                  <a:pt x="3351" y="9923"/>
                </a:cubicBezTo>
                <a:cubicBezTo>
                  <a:pt x="3579" y="10057"/>
                  <a:pt x="3967" y="10040"/>
                  <a:pt x="3820" y="10040"/>
                </a:cubicBezTo>
                <a:cubicBezTo>
                  <a:pt x="4182" y="10051"/>
                  <a:pt x="4546" y="10004"/>
                  <a:pt x="4532" y="10025"/>
                </a:cubicBezTo>
                <a:cubicBezTo>
                  <a:pt x="4331" y="10627"/>
                  <a:pt x="4437" y="11347"/>
                  <a:pt x="4692" y="12094"/>
                </a:cubicBezTo>
                <a:cubicBezTo>
                  <a:pt x="4839" y="12561"/>
                  <a:pt x="6473" y="15069"/>
                  <a:pt x="6527" y="15493"/>
                </a:cubicBezTo>
                <a:cubicBezTo>
                  <a:pt x="6688" y="17357"/>
                  <a:pt x="7279" y="18781"/>
                  <a:pt x="7641" y="19603"/>
                </a:cubicBezTo>
                <a:cubicBezTo>
                  <a:pt x="7668" y="19651"/>
                  <a:pt x="7723" y="19673"/>
                  <a:pt x="7763" y="19673"/>
                </a:cubicBezTo>
                <a:cubicBezTo>
                  <a:pt x="7790" y="19673"/>
                  <a:pt x="7857" y="19684"/>
                  <a:pt x="7951" y="19700"/>
                </a:cubicBezTo>
                <a:cubicBezTo>
                  <a:pt x="7965" y="20098"/>
                  <a:pt x="8258" y="20001"/>
                  <a:pt x="7775" y="20313"/>
                </a:cubicBezTo>
                <a:cubicBezTo>
                  <a:pt x="7494" y="20495"/>
                  <a:pt x="6838" y="20688"/>
                  <a:pt x="6891" y="21026"/>
                </a:cubicBezTo>
                <a:cubicBezTo>
                  <a:pt x="6905" y="21150"/>
                  <a:pt x="6973" y="21215"/>
                  <a:pt x="7214" y="21307"/>
                </a:cubicBezTo>
                <a:cubicBezTo>
                  <a:pt x="7536" y="21419"/>
                  <a:pt x="8649" y="21585"/>
                  <a:pt x="9694" y="21268"/>
                </a:cubicBezTo>
                <a:cubicBezTo>
                  <a:pt x="10231" y="21107"/>
                  <a:pt x="9893" y="20801"/>
                  <a:pt x="10000" y="20672"/>
                </a:cubicBezTo>
                <a:cubicBezTo>
                  <a:pt x="10148" y="20511"/>
                  <a:pt x="10348" y="20420"/>
                  <a:pt x="10214" y="20027"/>
                </a:cubicBezTo>
                <a:cubicBezTo>
                  <a:pt x="10187" y="19947"/>
                  <a:pt x="10096" y="19803"/>
                  <a:pt x="10042" y="19690"/>
                </a:cubicBezTo>
                <a:cubicBezTo>
                  <a:pt x="10176" y="19669"/>
                  <a:pt x="10281" y="19642"/>
                  <a:pt x="10281" y="19609"/>
                </a:cubicBezTo>
                <a:cubicBezTo>
                  <a:pt x="10294" y="19174"/>
                  <a:pt x="10309" y="18942"/>
                  <a:pt x="10268" y="18287"/>
                </a:cubicBezTo>
                <a:cubicBezTo>
                  <a:pt x="10228" y="17798"/>
                  <a:pt x="10243" y="17454"/>
                  <a:pt x="10176" y="16944"/>
                </a:cubicBezTo>
                <a:cubicBezTo>
                  <a:pt x="10109" y="16390"/>
                  <a:pt x="10015" y="16449"/>
                  <a:pt x="9908" y="15896"/>
                </a:cubicBezTo>
                <a:cubicBezTo>
                  <a:pt x="9868" y="15660"/>
                  <a:pt x="9825" y="15434"/>
                  <a:pt x="9879" y="15193"/>
                </a:cubicBezTo>
                <a:cubicBezTo>
                  <a:pt x="9892" y="15101"/>
                  <a:pt x="9987" y="14456"/>
                  <a:pt x="10000" y="14365"/>
                </a:cubicBezTo>
                <a:cubicBezTo>
                  <a:pt x="10027" y="13312"/>
                  <a:pt x="10097" y="12899"/>
                  <a:pt x="10231" y="11852"/>
                </a:cubicBezTo>
                <a:cubicBezTo>
                  <a:pt x="10257" y="11766"/>
                  <a:pt x="10376" y="11717"/>
                  <a:pt x="10469" y="11803"/>
                </a:cubicBezTo>
                <a:cubicBezTo>
                  <a:pt x="11207" y="12464"/>
                  <a:pt x="11555" y="12812"/>
                  <a:pt x="12145" y="13452"/>
                </a:cubicBezTo>
                <a:cubicBezTo>
                  <a:pt x="12615" y="13962"/>
                  <a:pt x="13770" y="15290"/>
                  <a:pt x="13851" y="15532"/>
                </a:cubicBezTo>
                <a:cubicBezTo>
                  <a:pt x="13985" y="15978"/>
                  <a:pt x="14184" y="16417"/>
                  <a:pt x="14345" y="16965"/>
                </a:cubicBezTo>
                <a:cubicBezTo>
                  <a:pt x="14640" y="17948"/>
                  <a:pt x="15661" y="19270"/>
                  <a:pt x="15795" y="19517"/>
                </a:cubicBezTo>
                <a:cubicBezTo>
                  <a:pt x="15822" y="19565"/>
                  <a:pt x="15834" y="19592"/>
                  <a:pt x="15874" y="19630"/>
                </a:cubicBezTo>
                <a:cubicBezTo>
                  <a:pt x="15888" y="19640"/>
                  <a:pt x="16007" y="19658"/>
                  <a:pt x="16168" y="19663"/>
                </a:cubicBezTo>
                <a:cubicBezTo>
                  <a:pt x="16221" y="19851"/>
                  <a:pt x="16234" y="20173"/>
                  <a:pt x="15912" y="20420"/>
                </a:cubicBezTo>
                <a:cubicBezTo>
                  <a:pt x="15631" y="20641"/>
                  <a:pt x="16113" y="20946"/>
                  <a:pt x="16113" y="20946"/>
                </a:cubicBezTo>
                <a:cubicBezTo>
                  <a:pt x="16408" y="21042"/>
                  <a:pt x="16743" y="21091"/>
                  <a:pt x="17186" y="21080"/>
                </a:cubicBezTo>
                <a:cubicBezTo>
                  <a:pt x="17615" y="21075"/>
                  <a:pt x="17884" y="21161"/>
                  <a:pt x="17978" y="21187"/>
                </a:cubicBezTo>
                <a:cubicBezTo>
                  <a:pt x="18031" y="21204"/>
                  <a:pt x="18057" y="21209"/>
                  <a:pt x="18057" y="21209"/>
                </a:cubicBezTo>
                <a:cubicBezTo>
                  <a:pt x="18057" y="21209"/>
                  <a:pt x="19373" y="21440"/>
                  <a:pt x="20848" y="21344"/>
                </a:cubicBezTo>
                <a:cubicBezTo>
                  <a:pt x="21478" y="21317"/>
                  <a:pt x="21546" y="21161"/>
                  <a:pt x="21104" y="20946"/>
                </a:cubicBezTo>
                <a:cubicBezTo>
                  <a:pt x="20447" y="20618"/>
                  <a:pt x="19682" y="20571"/>
                  <a:pt x="19361" y="20367"/>
                </a:cubicBezTo>
                <a:cubicBezTo>
                  <a:pt x="18771" y="19991"/>
                  <a:pt x="18409" y="19910"/>
                  <a:pt x="18288" y="19620"/>
                </a:cubicBezTo>
                <a:cubicBezTo>
                  <a:pt x="18449" y="19598"/>
                  <a:pt x="18543" y="19583"/>
                  <a:pt x="18543" y="19583"/>
                </a:cubicBezTo>
                <a:cubicBezTo>
                  <a:pt x="18543" y="19583"/>
                  <a:pt x="18461" y="19087"/>
                  <a:pt x="18368" y="18765"/>
                </a:cubicBezTo>
                <a:cubicBezTo>
                  <a:pt x="18126" y="17922"/>
                  <a:pt x="18046" y="17332"/>
                  <a:pt x="17965" y="16870"/>
                </a:cubicBezTo>
                <a:cubicBezTo>
                  <a:pt x="17831" y="16053"/>
                  <a:pt x="17360" y="15671"/>
                  <a:pt x="17253" y="15402"/>
                </a:cubicBezTo>
                <a:cubicBezTo>
                  <a:pt x="16851" y="14452"/>
                  <a:pt x="16690" y="14372"/>
                  <a:pt x="16449" y="13378"/>
                </a:cubicBezTo>
                <a:cubicBezTo>
                  <a:pt x="16408" y="13195"/>
                  <a:pt x="16221" y="11911"/>
                  <a:pt x="15912" y="11159"/>
                </a:cubicBezTo>
                <a:cubicBezTo>
                  <a:pt x="15738" y="10734"/>
                  <a:pt x="15405" y="10370"/>
                  <a:pt x="15137" y="9967"/>
                </a:cubicBezTo>
                <a:cubicBezTo>
                  <a:pt x="15218" y="10096"/>
                  <a:pt x="15269" y="9913"/>
                  <a:pt x="15564" y="9886"/>
                </a:cubicBezTo>
                <a:cubicBezTo>
                  <a:pt x="16208" y="9832"/>
                  <a:pt x="16476" y="9686"/>
                  <a:pt x="16838" y="9498"/>
                </a:cubicBezTo>
                <a:cubicBezTo>
                  <a:pt x="17723" y="9020"/>
                  <a:pt x="20312" y="7812"/>
                  <a:pt x="20714" y="7469"/>
                </a:cubicBezTo>
                <a:cubicBezTo>
                  <a:pt x="20888" y="7318"/>
                  <a:pt x="21195" y="7000"/>
                  <a:pt x="21208" y="6839"/>
                </a:cubicBezTo>
                <a:cubicBezTo>
                  <a:pt x="21222" y="6646"/>
                  <a:pt x="20727" y="6421"/>
                  <a:pt x="20580" y="6292"/>
                </a:cubicBezTo>
                <a:cubicBezTo>
                  <a:pt x="20379" y="6120"/>
                  <a:pt x="19881" y="5825"/>
                  <a:pt x="19599" y="5669"/>
                </a:cubicBezTo>
                <a:cubicBezTo>
                  <a:pt x="18889" y="5277"/>
                  <a:pt x="18528" y="5179"/>
                  <a:pt x="17496" y="4690"/>
                </a:cubicBezTo>
                <a:cubicBezTo>
                  <a:pt x="17335" y="4615"/>
                  <a:pt x="16586" y="4008"/>
                  <a:pt x="15862" y="3884"/>
                </a:cubicBezTo>
                <a:cubicBezTo>
                  <a:pt x="15192" y="3766"/>
                  <a:pt x="13968" y="3767"/>
                  <a:pt x="13968" y="3767"/>
                </a:cubicBezTo>
                <a:cubicBezTo>
                  <a:pt x="14116" y="3536"/>
                  <a:pt x="13620" y="3418"/>
                  <a:pt x="13620" y="3149"/>
                </a:cubicBezTo>
                <a:cubicBezTo>
                  <a:pt x="13620" y="2607"/>
                  <a:pt x="15057" y="2853"/>
                  <a:pt x="13729" y="1365"/>
                </a:cubicBezTo>
                <a:cubicBezTo>
                  <a:pt x="13595" y="1220"/>
                  <a:pt x="13324" y="554"/>
                  <a:pt x="12426" y="334"/>
                </a:cubicBezTo>
                <a:cubicBezTo>
                  <a:pt x="12305" y="302"/>
                  <a:pt x="12051" y="279"/>
                  <a:pt x="11957" y="236"/>
                </a:cubicBezTo>
                <a:cubicBezTo>
                  <a:pt x="11796" y="172"/>
                  <a:pt x="11555" y="87"/>
                  <a:pt x="11219" y="38"/>
                </a:cubicBezTo>
                <a:cubicBezTo>
                  <a:pt x="11126" y="25"/>
                  <a:pt x="10968" y="9"/>
                  <a:pt x="10767" y="3"/>
                </a:cubicBezTo>
                <a:close/>
                <a:moveTo>
                  <a:pt x="15514" y="5645"/>
                </a:moveTo>
                <a:cubicBezTo>
                  <a:pt x="15647" y="5640"/>
                  <a:pt x="15796" y="5665"/>
                  <a:pt x="15967" y="5723"/>
                </a:cubicBezTo>
                <a:cubicBezTo>
                  <a:pt x="16731" y="5981"/>
                  <a:pt x="18812" y="6904"/>
                  <a:pt x="18812" y="7022"/>
                </a:cubicBezTo>
                <a:cubicBezTo>
                  <a:pt x="18812" y="7113"/>
                  <a:pt x="18490" y="7365"/>
                  <a:pt x="17806" y="7838"/>
                </a:cubicBezTo>
                <a:cubicBezTo>
                  <a:pt x="17350" y="8155"/>
                  <a:pt x="16894" y="8365"/>
                  <a:pt x="16264" y="8763"/>
                </a:cubicBezTo>
                <a:cubicBezTo>
                  <a:pt x="16224" y="8790"/>
                  <a:pt x="15967" y="8972"/>
                  <a:pt x="15686" y="8961"/>
                </a:cubicBezTo>
                <a:cubicBezTo>
                  <a:pt x="15686" y="8961"/>
                  <a:pt x="15299" y="8919"/>
                  <a:pt x="14923" y="8817"/>
                </a:cubicBezTo>
                <a:cubicBezTo>
                  <a:pt x="14575" y="8720"/>
                  <a:pt x="14186" y="8736"/>
                  <a:pt x="14186" y="8758"/>
                </a:cubicBezTo>
                <a:cubicBezTo>
                  <a:pt x="14186" y="8763"/>
                  <a:pt x="13824" y="8521"/>
                  <a:pt x="13851" y="8021"/>
                </a:cubicBezTo>
                <a:cubicBezTo>
                  <a:pt x="13891" y="7054"/>
                  <a:pt x="14277" y="6722"/>
                  <a:pt x="14559" y="6340"/>
                </a:cubicBezTo>
                <a:cubicBezTo>
                  <a:pt x="14861" y="5938"/>
                  <a:pt x="15116" y="5661"/>
                  <a:pt x="15514" y="5645"/>
                </a:cubicBezTo>
                <a:close/>
                <a:moveTo>
                  <a:pt x="5395" y="5887"/>
                </a:moveTo>
                <a:cubicBezTo>
                  <a:pt x="5545" y="5876"/>
                  <a:pt x="5689" y="5902"/>
                  <a:pt x="5722" y="6028"/>
                </a:cubicBezTo>
                <a:cubicBezTo>
                  <a:pt x="5749" y="6120"/>
                  <a:pt x="5832" y="6280"/>
                  <a:pt x="5886" y="6414"/>
                </a:cubicBezTo>
                <a:cubicBezTo>
                  <a:pt x="6060" y="6844"/>
                  <a:pt x="6366" y="6931"/>
                  <a:pt x="6393" y="7210"/>
                </a:cubicBezTo>
                <a:cubicBezTo>
                  <a:pt x="6527" y="8430"/>
                  <a:pt x="5806" y="8382"/>
                  <a:pt x="5404" y="8919"/>
                </a:cubicBezTo>
                <a:cubicBezTo>
                  <a:pt x="5337" y="8903"/>
                  <a:pt x="4707" y="8988"/>
                  <a:pt x="4130" y="9095"/>
                </a:cubicBezTo>
                <a:cubicBezTo>
                  <a:pt x="3419" y="8778"/>
                  <a:pt x="3068" y="7651"/>
                  <a:pt x="2559" y="7281"/>
                </a:cubicBezTo>
                <a:cubicBezTo>
                  <a:pt x="2291" y="7082"/>
                  <a:pt x="3164" y="6834"/>
                  <a:pt x="3807" y="6544"/>
                </a:cubicBezTo>
                <a:cubicBezTo>
                  <a:pt x="4304" y="6323"/>
                  <a:pt x="4516" y="6228"/>
                  <a:pt x="5052" y="5964"/>
                </a:cubicBezTo>
                <a:cubicBezTo>
                  <a:pt x="5092" y="5946"/>
                  <a:pt x="5246" y="5898"/>
                  <a:pt x="5395" y="5887"/>
                </a:cubicBezTo>
                <a:close/>
              </a:path>
            </a:pathLst>
          </a:custGeom>
          <a:solidFill>
            <a:schemeClr val="accent3">
              <a:hueOff val="-274225"/>
              <a:satOff val="26768"/>
              <a:lumOff val="11368"/>
            </a:schemeClr>
          </a:solidFill>
          <a:ln w="12700">
            <a:miter lim="400000"/>
          </a:ln>
        </p:spPr>
        <p:txBody>
          <a:bodyPr lIns="50800" tIns="50800" rIns="50800" bIns="50800" anchor="ctr"/>
          <a:lstStyle/>
          <a:p>
            <a:pPr defTabSz="1130300">
              <a:defRPr sz="3200">
                <a:solidFill>
                  <a:srgbClr val="FFFFFF"/>
                </a:solidFill>
                <a:latin typeface="Avenir Next Regular"/>
                <a:ea typeface="Avenir Next Regular"/>
                <a:cs typeface="Avenir Next Regular"/>
                <a:sym typeface="Avenir Next Regular"/>
              </a:defRPr>
            </a:pPr>
          </a:p>
        </p:txBody>
      </p:sp>
      <p:sp>
        <p:nvSpPr>
          <p:cNvPr id="784" name="Mann"/>
          <p:cNvSpPr/>
          <p:nvPr/>
        </p:nvSpPr>
        <p:spPr>
          <a:xfrm>
            <a:off x="3887516" y="2549590"/>
            <a:ext cx="347643" cy="897496"/>
          </a:xfrm>
          <a:custGeom>
            <a:avLst/>
            <a:gdLst/>
            <a:ahLst/>
            <a:cxnLst>
              <a:cxn ang="0">
                <a:pos x="wd2" y="hd2"/>
              </a:cxn>
              <a:cxn ang="5400000">
                <a:pos x="wd2" y="hd2"/>
              </a:cxn>
              <a:cxn ang="10800000">
                <a:pos x="wd2" y="hd2"/>
              </a:cxn>
              <a:cxn ang="16200000">
                <a:pos x="wd2" y="hd2"/>
              </a:cxn>
            </a:cxnLst>
            <a:rect l="0" t="0" r="r" b="b"/>
            <a:pathLst>
              <a:path w="21470" h="21502" fill="norm" stroke="1" extrusionOk="0">
                <a:moveTo>
                  <a:pt x="10246" y="10"/>
                </a:moveTo>
                <a:cubicBezTo>
                  <a:pt x="9651" y="39"/>
                  <a:pt x="9052" y="142"/>
                  <a:pt x="8490" y="331"/>
                </a:cubicBezTo>
                <a:cubicBezTo>
                  <a:pt x="7409" y="697"/>
                  <a:pt x="7827" y="1471"/>
                  <a:pt x="7827" y="1471"/>
                </a:cubicBezTo>
                <a:cubicBezTo>
                  <a:pt x="7827" y="1471"/>
                  <a:pt x="7467" y="1472"/>
                  <a:pt x="7689" y="1837"/>
                </a:cubicBezTo>
                <a:cubicBezTo>
                  <a:pt x="7827" y="2069"/>
                  <a:pt x="7730" y="2122"/>
                  <a:pt x="8174" y="2197"/>
                </a:cubicBezTo>
                <a:cubicBezTo>
                  <a:pt x="8285" y="2477"/>
                  <a:pt x="8629" y="2493"/>
                  <a:pt x="8629" y="2983"/>
                </a:cubicBezTo>
                <a:cubicBezTo>
                  <a:pt x="8629" y="2988"/>
                  <a:pt x="8355" y="2978"/>
                  <a:pt x="8161" y="3134"/>
                </a:cubicBezTo>
                <a:cubicBezTo>
                  <a:pt x="8106" y="3177"/>
                  <a:pt x="8049" y="3322"/>
                  <a:pt x="7827" y="3359"/>
                </a:cubicBezTo>
                <a:cubicBezTo>
                  <a:pt x="6842" y="3542"/>
                  <a:pt x="4636" y="3731"/>
                  <a:pt x="4095" y="3941"/>
                </a:cubicBezTo>
                <a:cubicBezTo>
                  <a:pt x="3332" y="4237"/>
                  <a:pt x="185" y="6557"/>
                  <a:pt x="185" y="6783"/>
                </a:cubicBezTo>
                <a:cubicBezTo>
                  <a:pt x="185" y="7133"/>
                  <a:pt x="112" y="7369"/>
                  <a:pt x="306" y="7546"/>
                </a:cubicBezTo>
                <a:cubicBezTo>
                  <a:pt x="1138" y="8300"/>
                  <a:pt x="2140" y="9548"/>
                  <a:pt x="3388" y="10139"/>
                </a:cubicBezTo>
                <a:cubicBezTo>
                  <a:pt x="3555" y="10220"/>
                  <a:pt x="3874" y="10313"/>
                  <a:pt x="4290" y="10366"/>
                </a:cubicBezTo>
                <a:cubicBezTo>
                  <a:pt x="4706" y="10420"/>
                  <a:pt x="5414" y="10539"/>
                  <a:pt x="5400" y="10636"/>
                </a:cubicBezTo>
                <a:cubicBezTo>
                  <a:pt x="5261" y="11507"/>
                  <a:pt x="4984" y="13595"/>
                  <a:pt x="4775" y="14591"/>
                </a:cubicBezTo>
                <a:cubicBezTo>
                  <a:pt x="4637" y="15242"/>
                  <a:pt x="4526" y="15984"/>
                  <a:pt x="4429" y="16447"/>
                </a:cubicBezTo>
                <a:cubicBezTo>
                  <a:pt x="4262" y="17244"/>
                  <a:pt x="4221" y="18180"/>
                  <a:pt x="3666" y="19165"/>
                </a:cubicBezTo>
                <a:cubicBezTo>
                  <a:pt x="3416" y="19617"/>
                  <a:pt x="2972" y="20214"/>
                  <a:pt x="3250" y="20214"/>
                </a:cubicBezTo>
                <a:cubicBezTo>
                  <a:pt x="2833" y="20612"/>
                  <a:pt x="1236" y="20827"/>
                  <a:pt x="432" y="20913"/>
                </a:cubicBezTo>
                <a:cubicBezTo>
                  <a:pt x="154" y="20940"/>
                  <a:pt x="-25" y="21043"/>
                  <a:pt x="3" y="21156"/>
                </a:cubicBezTo>
                <a:lnTo>
                  <a:pt x="29" y="21225"/>
                </a:lnTo>
                <a:cubicBezTo>
                  <a:pt x="43" y="21311"/>
                  <a:pt x="324" y="21344"/>
                  <a:pt x="393" y="21344"/>
                </a:cubicBezTo>
                <a:cubicBezTo>
                  <a:pt x="837" y="21376"/>
                  <a:pt x="2207" y="21461"/>
                  <a:pt x="3206" y="21305"/>
                </a:cubicBezTo>
                <a:cubicBezTo>
                  <a:pt x="4371" y="21128"/>
                  <a:pt x="5857" y="21247"/>
                  <a:pt x="7008" y="21188"/>
                </a:cubicBezTo>
                <a:cubicBezTo>
                  <a:pt x="7355" y="21171"/>
                  <a:pt x="7398" y="20692"/>
                  <a:pt x="7259" y="20471"/>
                </a:cubicBezTo>
                <a:cubicBezTo>
                  <a:pt x="7218" y="20407"/>
                  <a:pt x="7134" y="20375"/>
                  <a:pt x="7134" y="20375"/>
                </a:cubicBezTo>
                <a:lnTo>
                  <a:pt x="7190" y="20412"/>
                </a:lnTo>
                <a:cubicBezTo>
                  <a:pt x="7773" y="20434"/>
                  <a:pt x="8367" y="17905"/>
                  <a:pt x="8742" y="15860"/>
                </a:cubicBezTo>
                <a:cubicBezTo>
                  <a:pt x="8908" y="14999"/>
                  <a:pt x="10033" y="13116"/>
                  <a:pt x="10394" y="12497"/>
                </a:cubicBezTo>
                <a:cubicBezTo>
                  <a:pt x="10421" y="12443"/>
                  <a:pt x="10630" y="12443"/>
                  <a:pt x="10658" y="12497"/>
                </a:cubicBezTo>
                <a:cubicBezTo>
                  <a:pt x="10880" y="12987"/>
                  <a:pt x="11168" y="14031"/>
                  <a:pt x="11473" y="14757"/>
                </a:cubicBezTo>
                <a:cubicBezTo>
                  <a:pt x="11542" y="14924"/>
                  <a:pt x="11753" y="15564"/>
                  <a:pt x="11781" y="15968"/>
                </a:cubicBezTo>
                <a:cubicBezTo>
                  <a:pt x="11892" y="17206"/>
                  <a:pt x="11572" y="19842"/>
                  <a:pt x="12002" y="20175"/>
                </a:cubicBezTo>
                <a:cubicBezTo>
                  <a:pt x="12002" y="20175"/>
                  <a:pt x="11906" y="20682"/>
                  <a:pt x="11490" y="21053"/>
                </a:cubicBezTo>
                <a:cubicBezTo>
                  <a:pt x="10908" y="21575"/>
                  <a:pt x="13763" y="21580"/>
                  <a:pt x="14568" y="21381"/>
                </a:cubicBezTo>
                <a:cubicBezTo>
                  <a:pt x="15608" y="21128"/>
                  <a:pt x="14986" y="20682"/>
                  <a:pt x="15028" y="20488"/>
                </a:cubicBezTo>
                <a:cubicBezTo>
                  <a:pt x="15125" y="20316"/>
                  <a:pt x="15333" y="20316"/>
                  <a:pt x="15444" y="19950"/>
                </a:cubicBezTo>
                <a:cubicBezTo>
                  <a:pt x="15763" y="18841"/>
                  <a:pt x="15485" y="17442"/>
                  <a:pt x="15513" y="16318"/>
                </a:cubicBezTo>
                <a:cubicBezTo>
                  <a:pt x="15527" y="15946"/>
                  <a:pt x="15886" y="15230"/>
                  <a:pt x="15886" y="14229"/>
                </a:cubicBezTo>
                <a:cubicBezTo>
                  <a:pt x="15886" y="13223"/>
                  <a:pt x="15888" y="12330"/>
                  <a:pt x="15721" y="11431"/>
                </a:cubicBezTo>
                <a:cubicBezTo>
                  <a:pt x="15610" y="10839"/>
                  <a:pt x="16110" y="10802"/>
                  <a:pt x="15652" y="10044"/>
                </a:cubicBezTo>
                <a:cubicBezTo>
                  <a:pt x="17247" y="10108"/>
                  <a:pt x="17453" y="10054"/>
                  <a:pt x="17967" y="9801"/>
                </a:cubicBezTo>
                <a:cubicBezTo>
                  <a:pt x="19312" y="9123"/>
                  <a:pt x="20798" y="7585"/>
                  <a:pt x="21062" y="7321"/>
                </a:cubicBezTo>
                <a:cubicBezTo>
                  <a:pt x="21575" y="7278"/>
                  <a:pt x="21546" y="6846"/>
                  <a:pt x="21296" y="6534"/>
                </a:cubicBezTo>
                <a:cubicBezTo>
                  <a:pt x="21226" y="6453"/>
                  <a:pt x="20909" y="6465"/>
                  <a:pt x="20854" y="6384"/>
                </a:cubicBezTo>
                <a:cubicBezTo>
                  <a:pt x="20424" y="5755"/>
                  <a:pt x="17691" y="4302"/>
                  <a:pt x="17247" y="3990"/>
                </a:cubicBezTo>
                <a:cubicBezTo>
                  <a:pt x="16859" y="3715"/>
                  <a:pt x="14264" y="3516"/>
                  <a:pt x="13376" y="3381"/>
                </a:cubicBezTo>
                <a:cubicBezTo>
                  <a:pt x="13237" y="3360"/>
                  <a:pt x="13085" y="3300"/>
                  <a:pt x="13029" y="3247"/>
                </a:cubicBezTo>
                <a:cubicBezTo>
                  <a:pt x="13001" y="3225"/>
                  <a:pt x="12988" y="3204"/>
                  <a:pt x="12960" y="3183"/>
                </a:cubicBezTo>
                <a:cubicBezTo>
                  <a:pt x="12724" y="2984"/>
                  <a:pt x="12392" y="2989"/>
                  <a:pt x="12392" y="2989"/>
                </a:cubicBezTo>
                <a:cubicBezTo>
                  <a:pt x="12350" y="2839"/>
                  <a:pt x="12319" y="2714"/>
                  <a:pt x="12444" y="2628"/>
                </a:cubicBezTo>
                <a:cubicBezTo>
                  <a:pt x="12610" y="2504"/>
                  <a:pt x="12750" y="2364"/>
                  <a:pt x="12847" y="2219"/>
                </a:cubicBezTo>
                <a:cubicBezTo>
                  <a:pt x="13041" y="2203"/>
                  <a:pt x="13196" y="2213"/>
                  <a:pt x="13376" y="1933"/>
                </a:cubicBezTo>
                <a:cubicBezTo>
                  <a:pt x="13445" y="1810"/>
                  <a:pt x="13748" y="1482"/>
                  <a:pt x="13276" y="1471"/>
                </a:cubicBezTo>
                <a:cubicBezTo>
                  <a:pt x="13373" y="1245"/>
                  <a:pt x="13679" y="444"/>
                  <a:pt x="12500" y="272"/>
                </a:cubicBezTo>
                <a:cubicBezTo>
                  <a:pt x="12154" y="223"/>
                  <a:pt x="12141" y="153"/>
                  <a:pt x="11989" y="126"/>
                </a:cubicBezTo>
                <a:cubicBezTo>
                  <a:pt x="11434" y="23"/>
                  <a:pt x="10841" y="-20"/>
                  <a:pt x="10246" y="10"/>
                </a:cubicBezTo>
                <a:close/>
                <a:moveTo>
                  <a:pt x="16042" y="6038"/>
                </a:moveTo>
                <a:cubicBezTo>
                  <a:pt x="16175" y="6060"/>
                  <a:pt x="16316" y="6123"/>
                  <a:pt x="16371" y="6147"/>
                </a:cubicBezTo>
                <a:cubicBezTo>
                  <a:pt x="17342" y="6567"/>
                  <a:pt x="18104" y="6825"/>
                  <a:pt x="18201" y="6955"/>
                </a:cubicBezTo>
                <a:cubicBezTo>
                  <a:pt x="18270" y="7186"/>
                  <a:pt x="18326" y="7449"/>
                  <a:pt x="18326" y="7449"/>
                </a:cubicBezTo>
                <a:cubicBezTo>
                  <a:pt x="18326" y="7449"/>
                  <a:pt x="17454" y="9005"/>
                  <a:pt x="17052" y="9124"/>
                </a:cubicBezTo>
                <a:cubicBezTo>
                  <a:pt x="16802" y="9205"/>
                  <a:pt x="15790" y="8946"/>
                  <a:pt x="15236" y="8972"/>
                </a:cubicBezTo>
                <a:cubicBezTo>
                  <a:pt x="15236" y="8703"/>
                  <a:pt x="15249" y="8450"/>
                  <a:pt x="15305" y="7950"/>
                </a:cubicBezTo>
                <a:cubicBezTo>
                  <a:pt x="15374" y="7347"/>
                  <a:pt x="15692" y="6443"/>
                  <a:pt x="15747" y="6174"/>
                </a:cubicBezTo>
                <a:cubicBezTo>
                  <a:pt x="15782" y="6034"/>
                  <a:pt x="15908" y="6016"/>
                  <a:pt x="16042" y="6038"/>
                </a:cubicBezTo>
                <a:close/>
                <a:moveTo>
                  <a:pt x="5001" y="6053"/>
                </a:moveTo>
                <a:cubicBezTo>
                  <a:pt x="5137" y="6043"/>
                  <a:pt x="5286" y="6074"/>
                  <a:pt x="5317" y="6131"/>
                </a:cubicBezTo>
                <a:cubicBezTo>
                  <a:pt x="5456" y="6389"/>
                  <a:pt x="5454" y="6740"/>
                  <a:pt x="5551" y="7133"/>
                </a:cubicBezTo>
                <a:cubicBezTo>
                  <a:pt x="5704" y="7752"/>
                  <a:pt x="5968" y="8369"/>
                  <a:pt x="5898" y="8735"/>
                </a:cubicBezTo>
                <a:cubicBezTo>
                  <a:pt x="5870" y="8918"/>
                  <a:pt x="5912" y="9091"/>
                  <a:pt x="5898" y="9107"/>
                </a:cubicBezTo>
                <a:cubicBezTo>
                  <a:pt x="5898" y="9107"/>
                  <a:pt x="5413" y="9295"/>
                  <a:pt x="5205" y="9322"/>
                </a:cubicBezTo>
                <a:cubicBezTo>
                  <a:pt x="4899" y="9355"/>
                  <a:pt x="4593" y="9462"/>
                  <a:pt x="4537" y="9430"/>
                </a:cubicBezTo>
                <a:cubicBezTo>
                  <a:pt x="4149" y="9150"/>
                  <a:pt x="3152" y="7622"/>
                  <a:pt x="3042" y="7385"/>
                </a:cubicBezTo>
                <a:cubicBezTo>
                  <a:pt x="3097" y="7251"/>
                  <a:pt x="3139" y="7062"/>
                  <a:pt x="3167" y="6965"/>
                </a:cubicBezTo>
                <a:cubicBezTo>
                  <a:pt x="3181" y="6922"/>
                  <a:pt x="3206" y="6884"/>
                  <a:pt x="3276" y="6852"/>
                </a:cubicBezTo>
                <a:cubicBezTo>
                  <a:pt x="3539" y="6701"/>
                  <a:pt x="4330" y="6260"/>
                  <a:pt x="4871" y="6077"/>
                </a:cubicBezTo>
                <a:cubicBezTo>
                  <a:pt x="4909" y="6063"/>
                  <a:pt x="4955" y="6057"/>
                  <a:pt x="5001" y="6053"/>
                </a:cubicBezTo>
                <a:close/>
              </a:path>
            </a:pathLst>
          </a:custGeom>
          <a:solidFill>
            <a:schemeClr val="accent3">
              <a:hueOff val="-274225"/>
              <a:satOff val="26768"/>
              <a:lumOff val="11368"/>
            </a:schemeClr>
          </a:solidFill>
          <a:ln w="12700">
            <a:miter lim="400000"/>
          </a:ln>
        </p:spPr>
        <p:txBody>
          <a:bodyPr lIns="50800" tIns="50800" rIns="50800" bIns="50800" anchor="ctr"/>
          <a:lstStyle/>
          <a:p>
            <a:pPr defTabSz="1130300">
              <a:defRPr sz="3200">
                <a:solidFill>
                  <a:srgbClr val="FFFFFF"/>
                </a:solidFill>
                <a:latin typeface="Avenir Next Regular"/>
                <a:ea typeface="Avenir Next Regular"/>
                <a:cs typeface="Avenir Next Regular"/>
                <a:sym typeface="Avenir Next Regular"/>
              </a:defRPr>
            </a:pPr>
          </a:p>
        </p:txBody>
      </p:sp>
      <p:sp>
        <p:nvSpPr>
          <p:cNvPr id="785" name="Vorsitzende*r…"/>
          <p:cNvSpPr txBox="1"/>
          <p:nvPr/>
        </p:nvSpPr>
        <p:spPr>
          <a:xfrm>
            <a:off x="4354306" y="2433955"/>
            <a:ext cx="2350187" cy="126324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1900">
                <a:solidFill>
                  <a:srgbClr val="FFFFFF"/>
                </a:solidFill>
              </a:defRPr>
            </a:pPr>
            <a:r>
              <a:t>Vorsitzende*r</a:t>
            </a:r>
          </a:p>
          <a:p>
            <a:pPr algn="l">
              <a:defRPr sz="1900">
                <a:solidFill>
                  <a:srgbClr val="FFFFFF"/>
                </a:solidFill>
              </a:defRPr>
            </a:pPr>
            <a:r>
              <a:t>+ Stellvertretung</a:t>
            </a:r>
          </a:p>
          <a:p>
            <a:pPr algn="l">
              <a:defRPr sz="1900">
                <a:solidFill>
                  <a:srgbClr val="FFFFFF"/>
                </a:solidFill>
              </a:defRPr>
            </a:pPr>
            <a:r>
              <a:t>+ bei Bedarf weitere </a:t>
            </a:r>
          </a:p>
          <a:p>
            <a:pPr algn="l">
              <a:defRPr sz="1900">
                <a:solidFill>
                  <a:srgbClr val="FFFFFF"/>
                </a:solidFill>
              </a:defRPr>
            </a:pPr>
            <a:r>
              <a:t>Vorstandsmitglieder</a:t>
            </a:r>
          </a:p>
        </p:txBody>
      </p:sp>
      <p:sp>
        <p:nvSpPr>
          <p:cNvPr id="786" name="Vorstand wird aus der Mitte der KEB Mitglieder gewählt…"/>
          <p:cNvSpPr txBox="1"/>
          <p:nvPr>
            <p:ph type="body" sz="quarter" idx="1"/>
          </p:nvPr>
        </p:nvSpPr>
        <p:spPr>
          <a:xfrm>
            <a:off x="7834264" y="4439241"/>
            <a:ext cx="4472036" cy="4615859"/>
          </a:xfrm>
          <a:prstGeom prst="rect">
            <a:avLst/>
          </a:prstGeom>
        </p:spPr>
        <p:txBody>
          <a:bodyPr/>
          <a:lstStyle/>
          <a:p>
            <a:pPr/>
            <a:r>
              <a:t>Vorstand wird aus der Mitte der KEB Mitglieder gewählt</a:t>
            </a:r>
          </a:p>
          <a:p>
            <a:pPr/>
            <a:r>
              <a:t>Die Amtszeit beträgt 2 Jahre</a:t>
            </a:r>
          </a:p>
        </p:txBody>
      </p:sp>
      <p:sp>
        <p:nvSpPr>
          <p:cNvPr id="787" name="Verschwiegenheitspflicht nach § 103 Abs. 1 des Hessischen Schulgesetzes"/>
          <p:cNvSpPr/>
          <p:nvPr/>
        </p:nvSpPr>
        <p:spPr>
          <a:xfrm>
            <a:off x="8671986" y="966899"/>
            <a:ext cx="4173142" cy="128428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693" y="4085"/>
                </a:lnTo>
                <a:lnTo>
                  <a:pt x="2693" y="19584"/>
                </a:lnTo>
                <a:cubicBezTo>
                  <a:pt x="2693" y="20697"/>
                  <a:pt x="2971" y="21600"/>
                  <a:pt x="3313" y="21600"/>
                </a:cubicBezTo>
                <a:lnTo>
                  <a:pt x="20980" y="21600"/>
                </a:lnTo>
                <a:cubicBezTo>
                  <a:pt x="21322" y="21600"/>
                  <a:pt x="21600" y="20697"/>
                  <a:pt x="21600" y="19584"/>
                </a:cubicBezTo>
                <a:lnTo>
                  <a:pt x="21600" y="2563"/>
                </a:lnTo>
                <a:cubicBezTo>
                  <a:pt x="21600" y="1451"/>
                  <a:pt x="21322" y="547"/>
                  <a:pt x="20980" y="547"/>
                </a:cubicBezTo>
                <a:lnTo>
                  <a:pt x="5604" y="547"/>
                </a:lnTo>
                <a:lnTo>
                  <a:pt x="0" y="0"/>
                </a:lnTo>
                <a:close/>
              </a:path>
            </a:pathLst>
          </a:custGeom>
          <a:solidFill>
            <a:srgbClr val="ED220D"/>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defTabSz="584200">
              <a:defRPr sz="2200">
                <a:solidFill>
                  <a:srgbClr val="FFFFFF"/>
                </a:solidFill>
                <a:latin typeface="Helvetica Neue Medium"/>
                <a:ea typeface="Helvetica Neue Medium"/>
                <a:cs typeface="Helvetica Neue Medium"/>
                <a:sym typeface="Helvetica Neue Medium"/>
              </a:defRPr>
            </a:lvl1pPr>
          </a:lstStyle>
          <a:p>
            <a:pPr/>
            <a:r>
              <a:t>Verschwiegenheitspflicht nach § 103 Abs. 1 des Hessischen Schulgesetzes</a:t>
            </a:r>
          </a:p>
        </p:txBody>
      </p:sp>
      <p:sp>
        <p:nvSpPr>
          <p:cNvPr id="788" name="Vertreter der…"/>
          <p:cNvSpPr txBox="1"/>
          <p:nvPr/>
        </p:nvSpPr>
        <p:spPr>
          <a:xfrm>
            <a:off x="801078" y="4460746"/>
            <a:ext cx="2344637" cy="67904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1900">
                <a:solidFill>
                  <a:srgbClr val="FFFFFF"/>
                </a:solidFill>
              </a:defRPr>
            </a:pPr>
            <a:r>
              <a:t>Vertreter der</a:t>
            </a:r>
          </a:p>
          <a:p>
            <a:pPr algn="l">
              <a:defRPr sz="1900">
                <a:solidFill>
                  <a:srgbClr val="FFFFFF"/>
                </a:solidFill>
              </a:defRPr>
            </a:pPr>
            <a:r>
              <a:t>Schulformen in Kreis</a:t>
            </a:r>
          </a:p>
        </p:txBody>
      </p:sp>
      <p:sp>
        <p:nvSpPr>
          <p:cNvPr id="789"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792" name="Verbindungslinie"/>
          <p:cNvSpPr/>
          <p:nvPr/>
        </p:nvSpPr>
        <p:spPr>
          <a:xfrm>
            <a:off x="3959263" y="3706704"/>
            <a:ext cx="4860" cy="536361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lnTo>
                  <a:pt x="0" y="21600"/>
                </a:lnTo>
              </a:path>
            </a:pathLst>
          </a:custGeom>
          <a:ln w="152400">
            <a:solidFill>
              <a:schemeClr val="accent4">
                <a:hueOff val="-1247790"/>
                <a:lumOff val="-12326"/>
              </a:schemeClr>
            </a:solidFill>
            <a:miter lim="400000"/>
            <a:headEnd type="triangle"/>
          </a:ln>
        </p:spPr>
        <p:txBody>
          <a:bodyPr/>
          <a:lstStyle/>
          <a:p>
            <a:pPr/>
          </a:p>
        </p:txBody>
      </p:sp>
      <p:sp>
        <p:nvSpPr>
          <p:cNvPr id="791" name="Wählen"/>
          <p:cNvSpPr txBox="1"/>
          <p:nvPr/>
        </p:nvSpPr>
        <p:spPr>
          <a:xfrm>
            <a:off x="3504200" y="4223467"/>
            <a:ext cx="918795" cy="38694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1900">
                <a:solidFill>
                  <a:srgbClr val="FFFFFF"/>
                </a:solidFill>
              </a:defRPr>
            </a:lvl1pPr>
          </a:lstStyle>
          <a:p>
            <a:pPr/>
            <a:r>
              <a:t>Wählen</a:t>
            </a:r>
          </a:p>
        </p:txBody>
      </p:sp>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94" name="Interaktionen"/>
          <p:cNvSpPr txBox="1"/>
          <p:nvPr>
            <p:ph type="body" idx="21"/>
          </p:nvPr>
        </p:nvSpPr>
        <p:spPr>
          <a:prstGeom prst="rect">
            <a:avLst/>
          </a:prstGeom>
          <a:extLst>
            <a:ext uri="{C572A759-6A51-4108-AA02-DFA0A04FC94B}">
              <ma14:wrappingTextBoxFlag xmlns:ma14="http://schemas.microsoft.com/office/mac/drawingml/2011/main" val="1"/>
            </a:ext>
          </a:extLst>
        </p:spPr>
        <p:txBody>
          <a:bodyPr/>
          <a:lstStyle/>
          <a:p>
            <a:pPr/>
            <a:r>
              <a:t>Interaktionen</a:t>
            </a:r>
          </a:p>
        </p:txBody>
      </p:sp>
      <p:sp>
        <p:nvSpPr>
          <p:cNvPr id="795" name="Kreiselternbeirat (KEB)"/>
          <p:cNvSpPr txBox="1"/>
          <p:nvPr>
            <p:ph type="title"/>
          </p:nvPr>
        </p:nvSpPr>
        <p:spPr>
          <a:prstGeom prst="rect">
            <a:avLst/>
          </a:prstGeom>
        </p:spPr>
        <p:txBody>
          <a:bodyPr/>
          <a:lstStyle>
            <a:lvl1pPr defTabSz="1716590">
              <a:defRPr spc="-118" sz="5940"/>
            </a:lvl1pPr>
          </a:lstStyle>
          <a:p>
            <a:pPr/>
            <a:r>
              <a:t>Kreiselternbeirat (KEB)</a:t>
            </a:r>
          </a:p>
        </p:txBody>
      </p:sp>
      <p:sp>
        <p:nvSpPr>
          <p:cNvPr id="796" name="Landkreis Groß-Gerau…"/>
          <p:cNvSpPr/>
          <p:nvPr/>
        </p:nvSpPr>
        <p:spPr>
          <a:xfrm>
            <a:off x="1165628" y="5725048"/>
            <a:ext cx="2513609" cy="1321149"/>
          </a:xfrm>
          <a:prstGeom prst="rect">
            <a:avLst/>
          </a:prstGeom>
          <a:solidFill>
            <a:srgbClr val="AE0428"/>
          </a:solidFill>
          <a:ln w="50800">
            <a:solidFill>
              <a:srgbClr val="FFFFFF"/>
            </a:solidFill>
            <a:miter lim="400000"/>
          </a:ln>
          <a:extLst>
            <a:ext uri="{C572A759-6A51-4108-AA02-DFA0A04FC94B}">
              <ma14:wrappingTextBoxFlag xmlns:ma14="http://schemas.microsoft.com/office/mac/drawingml/2011/main" val="1"/>
            </a:ext>
          </a:extLst>
        </p:spPr>
        <p:txBody>
          <a:bodyPr lIns="50800" tIns="50800" rIns="50800" bIns="50800" anchor="ctr"/>
          <a:lstStyle/>
          <a:p>
            <a:pPr defTabSz="1130300">
              <a:defRPr>
                <a:solidFill>
                  <a:srgbClr val="FFFFFF"/>
                </a:solidFill>
                <a:latin typeface="Avenir Next Regular"/>
                <a:ea typeface="Avenir Next Regular"/>
                <a:cs typeface="Avenir Next Regular"/>
                <a:sym typeface="Avenir Next Regular"/>
              </a:defRPr>
            </a:pPr>
            <a:r>
              <a:t>Landkreis Groß-Gerau</a:t>
            </a:r>
          </a:p>
          <a:p>
            <a:pPr defTabSz="1130300">
              <a:defRPr>
                <a:solidFill>
                  <a:srgbClr val="FFFFFF"/>
                </a:solidFill>
                <a:latin typeface="Avenir Next Regular"/>
                <a:ea typeface="Avenir Next Regular"/>
                <a:cs typeface="Avenir Next Regular"/>
                <a:sym typeface="Avenir Next Regular"/>
              </a:defRPr>
            </a:pPr>
            <a:r>
              <a:t>Landrat</a:t>
            </a:r>
          </a:p>
          <a:p>
            <a:pPr defTabSz="1130300">
              <a:defRPr>
                <a:solidFill>
                  <a:srgbClr val="FFFFFF"/>
                </a:solidFill>
                <a:latin typeface="Avenir Next Regular"/>
                <a:ea typeface="Avenir Next Regular"/>
                <a:cs typeface="Avenir Next Regular"/>
                <a:sym typeface="Avenir Next Regular"/>
              </a:defRPr>
            </a:pPr>
            <a:r>
              <a:t>Thomas Will</a:t>
            </a:r>
          </a:p>
          <a:p>
            <a:pPr defTabSz="1130300">
              <a:defRPr b="1" sz="1900">
                <a:solidFill>
                  <a:srgbClr val="FFFFFF"/>
                </a:solidFill>
                <a:latin typeface="Avenir Next Regular"/>
                <a:ea typeface="Avenir Next Regular"/>
                <a:cs typeface="Avenir Next Regular"/>
                <a:sym typeface="Avenir Next Regular"/>
              </a:defRPr>
            </a:pPr>
            <a:r>
              <a:t>Schulträger</a:t>
            </a:r>
          </a:p>
        </p:txBody>
      </p:sp>
      <p:sp>
        <p:nvSpPr>
          <p:cNvPr id="797" name="Staatliches Schulamt Rüsselsheim…"/>
          <p:cNvSpPr/>
          <p:nvPr/>
        </p:nvSpPr>
        <p:spPr>
          <a:xfrm>
            <a:off x="1165628" y="3673521"/>
            <a:ext cx="2513609" cy="1321148"/>
          </a:xfrm>
          <a:prstGeom prst="rect">
            <a:avLst/>
          </a:prstGeom>
          <a:solidFill>
            <a:srgbClr val="AE0428"/>
          </a:solidFill>
          <a:ln w="50800">
            <a:solidFill>
              <a:srgbClr val="FFFFFF"/>
            </a:solidFill>
            <a:miter lim="400000"/>
          </a:ln>
          <a:extLst>
            <a:ext uri="{C572A759-6A51-4108-AA02-DFA0A04FC94B}">
              <ma14:wrappingTextBoxFlag xmlns:ma14="http://schemas.microsoft.com/office/mac/drawingml/2011/main" val="1"/>
            </a:ext>
          </a:extLst>
        </p:spPr>
        <p:txBody>
          <a:bodyPr lIns="50800" tIns="50800" rIns="50800" bIns="50800" anchor="ctr"/>
          <a:lstStyle/>
          <a:p>
            <a:pPr defTabSz="1130300">
              <a:defRPr>
                <a:solidFill>
                  <a:srgbClr val="FFFFFF"/>
                </a:solidFill>
                <a:latin typeface="Avenir Next Regular"/>
                <a:ea typeface="Avenir Next Regular"/>
                <a:cs typeface="Avenir Next Regular"/>
                <a:sym typeface="Avenir Next Regular"/>
              </a:defRPr>
            </a:pPr>
            <a:r>
              <a:t>Staatliches Schulamt Rüsselsheim </a:t>
            </a:r>
          </a:p>
          <a:p>
            <a:pPr defTabSz="1130300">
              <a:defRPr>
                <a:solidFill>
                  <a:srgbClr val="FFFFFF"/>
                </a:solidFill>
                <a:latin typeface="Avenir Next Regular"/>
                <a:ea typeface="Avenir Next Regular"/>
                <a:cs typeface="Avenir Next Regular"/>
                <a:sym typeface="Avenir Next Regular"/>
              </a:defRPr>
            </a:pPr>
            <a:r>
              <a:t>Birgitta Hedde</a:t>
            </a:r>
          </a:p>
          <a:p>
            <a:pPr defTabSz="1130300">
              <a:defRPr b="1" sz="1900">
                <a:solidFill>
                  <a:srgbClr val="FFFFFF"/>
                </a:solidFill>
                <a:latin typeface="Avenir Next Regular"/>
                <a:ea typeface="Avenir Next Regular"/>
                <a:cs typeface="Avenir Next Regular"/>
                <a:sym typeface="Avenir Next Regular"/>
              </a:defRPr>
            </a:pPr>
            <a:r>
              <a:t>Schulaufsicht</a:t>
            </a:r>
          </a:p>
        </p:txBody>
      </p:sp>
      <p:sp>
        <p:nvSpPr>
          <p:cNvPr id="798" name="Kreiselternbeirat (KEB)…"/>
          <p:cNvSpPr/>
          <p:nvPr/>
        </p:nvSpPr>
        <p:spPr>
          <a:xfrm>
            <a:off x="6186051" y="4855471"/>
            <a:ext cx="2513608" cy="1114932"/>
          </a:xfrm>
          <a:prstGeom prst="rect">
            <a:avLst/>
          </a:prstGeom>
          <a:solidFill>
            <a:srgbClr val="006C00"/>
          </a:solidFill>
          <a:ln w="50800">
            <a:solidFill>
              <a:srgbClr val="FFFFFF"/>
            </a:solidFill>
            <a:miter lim="400000"/>
          </a:ln>
          <a:extLst>
            <a:ext uri="{C572A759-6A51-4108-AA02-DFA0A04FC94B}">
              <ma14:wrappingTextBoxFlag xmlns:ma14="http://schemas.microsoft.com/office/mac/drawingml/2011/main" val="1"/>
            </a:ext>
          </a:extLst>
        </p:spPr>
        <p:txBody>
          <a:bodyPr lIns="50800" tIns="50800" rIns="50800" bIns="50800" anchor="ctr"/>
          <a:lstStyle/>
          <a:p>
            <a:pPr defTabSz="1130300">
              <a:defRPr b="1" sz="1900">
                <a:solidFill>
                  <a:srgbClr val="FFFFFF"/>
                </a:solidFill>
                <a:latin typeface="Avenir Next Regular"/>
                <a:ea typeface="Avenir Next Regular"/>
                <a:cs typeface="Avenir Next Regular"/>
                <a:sym typeface="Avenir Next Regular"/>
              </a:defRPr>
            </a:pPr>
            <a:r>
              <a:t>Kreiselternbeirat (KEB)</a:t>
            </a:r>
          </a:p>
          <a:p>
            <a:pPr defTabSz="1130300">
              <a:defRPr>
                <a:solidFill>
                  <a:srgbClr val="FFFFFF"/>
                </a:solidFill>
                <a:latin typeface="Avenir Next Regular"/>
                <a:ea typeface="Avenir Next Regular"/>
                <a:cs typeface="Avenir Next Regular"/>
                <a:sym typeface="Avenir Next Regular"/>
              </a:defRPr>
            </a:pPr>
            <a:r>
              <a:t>Vors. Stefan Stein</a:t>
            </a:r>
          </a:p>
        </p:txBody>
      </p:sp>
      <p:sp>
        <p:nvSpPr>
          <p:cNvPr id="799" name="Landeselternbeirat (LEB)…"/>
          <p:cNvSpPr/>
          <p:nvPr/>
        </p:nvSpPr>
        <p:spPr>
          <a:xfrm>
            <a:off x="6186051" y="2124672"/>
            <a:ext cx="2513608" cy="1116934"/>
          </a:xfrm>
          <a:prstGeom prst="rect">
            <a:avLst/>
          </a:prstGeom>
          <a:solidFill>
            <a:srgbClr val="006C00"/>
          </a:solidFill>
          <a:ln w="50800">
            <a:solidFill>
              <a:srgbClr val="FFFFFF"/>
            </a:solidFill>
            <a:miter lim="400000"/>
          </a:ln>
          <a:extLst>
            <a:ext uri="{C572A759-6A51-4108-AA02-DFA0A04FC94B}">
              <ma14:wrappingTextBoxFlag xmlns:ma14="http://schemas.microsoft.com/office/mac/drawingml/2011/main" val="1"/>
            </a:ext>
          </a:extLst>
        </p:spPr>
        <p:txBody>
          <a:bodyPr lIns="50800" tIns="50800" rIns="50800" bIns="50800" anchor="ctr"/>
          <a:lstStyle/>
          <a:p>
            <a:pPr defTabSz="1130300">
              <a:defRPr b="1" sz="1900">
                <a:solidFill>
                  <a:srgbClr val="FFFFFF"/>
                </a:solidFill>
                <a:latin typeface="Avenir Next Regular"/>
                <a:ea typeface="Avenir Next Regular"/>
                <a:cs typeface="Avenir Next Regular"/>
                <a:sym typeface="Avenir Next Regular"/>
              </a:defRPr>
            </a:pPr>
            <a:r>
              <a:t>Landeselternbeirat (LEB)</a:t>
            </a:r>
          </a:p>
          <a:p>
            <a:pPr defTabSz="1130300">
              <a:defRPr>
                <a:solidFill>
                  <a:srgbClr val="FFFFFF"/>
                </a:solidFill>
                <a:latin typeface="Avenir Next Regular"/>
                <a:ea typeface="Avenir Next Regular"/>
                <a:cs typeface="Avenir Next Regular"/>
                <a:sym typeface="Avenir Next Regular"/>
              </a:defRPr>
            </a:pPr>
            <a:r>
              <a:t>Vors. Volkmar Heitmann</a:t>
            </a:r>
          </a:p>
        </p:txBody>
      </p:sp>
      <p:sp>
        <p:nvSpPr>
          <p:cNvPr id="800" name="Kreisschülerrat…"/>
          <p:cNvSpPr/>
          <p:nvPr/>
        </p:nvSpPr>
        <p:spPr>
          <a:xfrm>
            <a:off x="10121791" y="4879870"/>
            <a:ext cx="2513609" cy="1066133"/>
          </a:xfrm>
          <a:prstGeom prst="rect">
            <a:avLst/>
          </a:prstGeom>
          <a:solidFill>
            <a:srgbClr val="836BB7"/>
          </a:solidFill>
          <a:ln w="50800">
            <a:solidFill>
              <a:srgbClr val="FFFFFF"/>
            </a:solidFill>
            <a:miter lim="400000"/>
          </a:ln>
          <a:extLst>
            <a:ext uri="{C572A759-6A51-4108-AA02-DFA0A04FC94B}">
              <ma14:wrappingTextBoxFlag xmlns:ma14="http://schemas.microsoft.com/office/mac/drawingml/2011/main" val="1"/>
            </a:ext>
          </a:extLst>
        </p:spPr>
        <p:txBody>
          <a:bodyPr lIns="50800" tIns="50800" rIns="50800" bIns="50800" anchor="ctr"/>
          <a:lstStyle/>
          <a:p>
            <a:pPr defTabSz="1130300">
              <a:defRPr b="1" sz="1900">
                <a:solidFill>
                  <a:srgbClr val="FFFFFF"/>
                </a:solidFill>
                <a:latin typeface="Avenir Next Regular"/>
                <a:ea typeface="Avenir Next Regular"/>
                <a:cs typeface="Avenir Next Regular"/>
                <a:sym typeface="Avenir Next Regular"/>
              </a:defRPr>
            </a:pPr>
            <a:r>
              <a:t>Kreisschülerrat </a:t>
            </a:r>
          </a:p>
          <a:p>
            <a:pPr defTabSz="1130300">
              <a:defRPr b="1" sz="1900">
                <a:solidFill>
                  <a:srgbClr val="FFFFFF"/>
                </a:solidFill>
                <a:latin typeface="Avenir Next Regular"/>
                <a:ea typeface="Avenir Next Regular"/>
                <a:cs typeface="Avenir Next Regular"/>
                <a:sym typeface="Avenir Next Regular"/>
              </a:defRPr>
            </a:pPr>
          </a:p>
          <a:p>
            <a:pPr defTabSz="1130300">
              <a:defRPr>
                <a:solidFill>
                  <a:srgbClr val="FFFFFF"/>
                </a:solidFill>
                <a:latin typeface="Avenir Next Regular"/>
                <a:ea typeface="Avenir Next Regular"/>
                <a:cs typeface="Avenir Next Regular"/>
                <a:sym typeface="Avenir Next Regular"/>
              </a:defRPr>
            </a:pPr>
            <a:r>
              <a:t>Kreisschulsprecher</a:t>
            </a:r>
          </a:p>
        </p:txBody>
      </p:sp>
      <p:sp>
        <p:nvSpPr>
          <p:cNvPr id="801" name="Schulelternbeirat (SEB)…"/>
          <p:cNvSpPr/>
          <p:nvPr/>
        </p:nvSpPr>
        <p:spPr>
          <a:xfrm>
            <a:off x="6186051" y="8441687"/>
            <a:ext cx="2513608" cy="1066133"/>
          </a:xfrm>
          <a:prstGeom prst="rect">
            <a:avLst/>
          </a:prstGeom>
          <a:solidFill>
            <a:srgbClr val="006C00"/>
          </a:solidFill>
          <a:ln w="50800">
            <a:solidFill>
              <a:srgbClr val="FFFFFF"/>
            </a:solidFill>
            <a:miter lim="400000"/>
          </a:ln>
          <a:extLst>
            <a:ext uri="{C572A759-6A51-4108-AA02-DFA0A04FC94B}">
              <ma14:wrappingTextBoxFlag xmlns:ma14="http://schemas.microsoft.com/office/mac/drawingml/2011/main" val="1"/>
            </a:ext>
          </a:extLst>
        </p:spPr>
        <p:txBody>
          <a:bodyPr lIns="50800" tIns="50800" rIns="50800" bIns="50800" anchor="ctr"/>
          <a:lstStyle/>
          <a:p>
            <a:pPr defTabSz="1130300">
              <a:defRPr b="1" sz="1800">
                <a:solidFill>
                  <a:srgbClr val="FFFFFF"/>
                </a:solidFill>
                <a:latin typeface="Avenir Next Regular"/>
                <a:ea typeface="Avenir Next Regular"/>
                <a:cs typeface="Avenir Next Regular"/>
                <a:sym typeface="Avenir Next Regular"/>
              </a:defRPr>
            </a:pPr>
            <a:r>
              <a:t>Schulelternbeirat (SEB)</a:t>
            </a:r>
          </a:p>
          <a:p>
            <a:pPr defTabSz="1130300">
              <a:defRPr sz="1800">
                <a:solidFill>
                  <a:srgbClr val="FFFFFF"/>
                </a:solidFill>
                <a:latin typeface="Avenir Next Regular"/>
                <a:ea typeface="Avenir Next Regular"/>
                <a:cs typeface="Avenir Next Regular"/>
                <a:sym typeface="Avenir Next Regular"/>
              </a:defRPr>
            </a:pPr>
            <a:r>
              <a:t>Vors. SEB-Vorsitzender</a:t>
            </a:r>
          </a:p>
        </p:txBody>
      </p:sp>
      <p:sp>
        <p:nvSpPr>
          <p:cNvPr id="802" name="Schulelternbeirat (SEB)…"/>
          <p:cNvSpPr/>
          <p:nvPr/>
        </p:nvSpPr>
        <p:spPr>
          <a:xfrm>
            <a:off x="6300350" y="8311117"/>
            <a:ext cx="2513609" cy="1066133"/>
          </a:xfrm>
          <a:prstGeom prst="rect">
            <a:avLst/>
          </a:prstGeom>
          <a:solidFill>
            <a:srgbClr val="006C00"/>
          </a:solidFill>
          <a:ln w="50800">
            <a:solidFill>
              <a:srgbClr val="FFFFFF"/>
            </a:solidFill>
            <a:miter lim="400000"/>
          </a:ln>
          <a:extLst>
            <a:ext uri="{C572A759-6A51-4108-AA02-DFA0A04FC94B}">
              <ma14:wrappingTextBoxFlag xmlns:ma14="http://schemas.microsoft.com/office/mac/drawingml/2011/main" val="1"/>
            </a:ext>
          </a:extLst>
        </p:spPr>
        <p:txBody>
          <a:bodyPr lIns="50800" tIns="50800" rIns="50800" bIns="50800" anchor="ctr"/>
          <a:lstStyle/>
          <a:p>
            <a:pPr defTabSz="1130300">
              <a:defRPr b="1" sz="1800">
                <a:solidFill>
                  <a:srgbClr val="FFFFFF"/>
                </a:solidFill>
                <a:latin typeface="Avenir Next Regular"/>
                <a:ea typeface="Avenir Next Regular"/>
                <a:cs typeface="Avenir Next Regular"/>
                <a:sym typeface="Avenir Next Regular"/>
              </a:defRPr>
            </a:pPr>
            <a:r>
              <a:t>Schulelternbeirat (SEB)</a:t>
            </a:r>
          </a:p>
          <a:p>
            <a:pPr defTabSz="1130300">
              <a:defRPr sz="1800">
                <a:solidFill>
                  <a:srgbClr val="FFFFFF"/>
                </a:solidFill>
                <a:latin typeface="Avenir Next Regular"/>
                <a:ea typeface="Avenir Next Regular"/>
                <a:cs typeface="Avenir Next Regular"/>
                <a:sym typeface="Avenir Next Regular"/>
              </a:defRPr>
            </a:pPr>
            <a:r>
              <a:t>Vors. SEB-Vorsitzender</a:t>
            </a:r>
          </a:p>
        </p:txBody>
      </p:sp>
      <p:sp>
        <p:nvSpPr>
          <p:cNvPr id="803" name="Schulelternbeirat (SEB)…"/>
          <p:cNvSpPr/>
          <p:nvPr/>
        </p:nvSpPr>
        <p:spPr>
          <a:xfrm>
            <a:off x="6419164" y="8169633"/>
            <a:ext cx="2513609" cy="1066133"/>
          </a:xfrm>
          <a:prstGeom prst="rect">
            <a:avLst/>
          </a:prstGeom>
          <a:solidFill>
            <a:srgbClr val="006C00"/>
          </a:solidFill>
          <a:ln w="50800">
            <a:solidFill>
              <a:srgbClr val="FFFFFF"/>
            </a:solidFill>
            <a:miter lim="400000"/>
          </a:ln>
          <a:extLst>
            <a:ext uri="{C572A759-6A51-4108-AA02-DFA0A04FC94B}">
              <ma14:wrappingTextBoxFlag xmlns:ma14="http://schemas.microsoft.com/office/mac/drawingml/2011/main" val="1"/>
            </a:ext>
          </a:extLst>
        </p:spPr>
        <p:txBody>
          <a:bodyPr lIns="50800" tIns="50800" rIns="50800" bIns="50800" anchor="ctr"/>
          <a:lstStyle/>
          <a:p>
            <a:pPr defTabSz="1130300">
              <a:defRPr b="1" sz="1800">
                <a:solidFill>
                  <a:srgbClr val="FFFFFF"/>
                </a:solidFill>
                <a:latin typeface="Avenir Next Regular"/>
                <a:ea typeface="Avenir Next Regular"/>
                <a:cs typeface="Avenir Next Regular"/>
                <a:sym typeface="Avenir Next Regular"/>
              </a:defRPr>
            </a:pPr>
            <a:r>
              <a:t>Schulelternbeirat (SEB)</a:t>
            </a:r>
          </a:p>
          <a:p>
            <a:pPr defTabSz="1130300">
              <a:defRPr sz="1800">
                <a:solidFill>
                  <a:srgbClr val="FFFFFF"/>
                </a:solidFill>
                <a:latin typeface="Avenir Next Regular"/>
                <a:ea typeface="Avenir Next Regular"/>
                <a:cs typeface="Avenir Next Regular"/>
                <a:sym typeface="Avenir Next Regular"/>
              </a:defRPr>
            </a:pPr>
            <a:r>
              <a:t>Vors. SEB-Vorsitzender</a:t>
            </a:r>
          </a:p>
        </p:txBody>
      </p:sp>
      <p:sp>
        <p:nvSpPr>
          <p:cNvPr id="823" name="Verbindungslinie"/>
          <p:cNvSpPr/>
          <p:nvPr/>
        </p:nvSpPr>
        <p:spPr>
          <a:xfrm>
            <a:off x="7000803" y="6077010"/>
            <a:ext cx="268364" cy="2014705"/>
          </a:xfrm>
          <a:custGeom>
            <a:avLst/>
            <a:gdLst/>
            <a:ahLst/>
            <a:cxnLst>
              <a:cxn ang="0">
                <a:pos x="wd2" y="hd2"/>
              </a:cxn>
              <a:cxn ang="5400000">
                <a:pos x="wd2" y="hd2"/>
              </a:cxn>
              <a:cxn ang="10800000">
                <a:pos x="wd2" y="hd2"/>
              </a:cxn>
              <a:cxn ang="16200000">
                <a:pos x="wd2" y="hd2"/>
              </a:cxn>
            </a:cxnLst>
            <a:rect l="0" t="0" r="r" b="b"/>
            <a:pathLst>
              <a:path w="16483" h="21600" fill="norm" stroke="1" extrusionOk="0">
                <a:moveTo>
                  <a:pt x="8972" y="0"/>
                </a:moveTo>
                <a:cubicBezTo>
                  <a:pt x="-5117" y="7211"/>
                  <a:pt x="-2613" y="14411"/>
                  <a:pt x="16483" y="21600"/>
                </a:cubicBezTo>
              </a:path>
            </a:pathLst>
          </a:custGeom>
          <a:ln w="177800">
            <a:solidFill>
              <a:schemeClr val="accent3">
                <a:hueOff val="914338"/>
                <a:satOff val="31515"/>
                <a:lumOff val="-30790"/>
              </a:schemeClr>
            </a:solidFill>
            <a:miter lim="400000"/>
            <a:tailEnd type="triangle"/>
          </a:ln>
        </p:spPr>
        <p:txBody>
          <a:bodyPr/>
          <a:lstStyle/>
          <a:p>
            <a:pPr/>
          </a:p>
        </p:txBody>
      </p:sp>
      <p:sp>
        <p:nvSpPr>
          <p:cNvPr id="824" name="Verbindungslinie"/>
          <p:cNvSpPr/>
          <p:nvPr/>
        </p:nvSpPr>
        <p:spPr>
          <a:xfrm>
            <a:off x="7858807" y="6048321"/>
            <a:ext cx="268364" cy="2014704"/>
          </a:xfrm>
          <a:custGeom>
            <a:avLst/>
            <a:gdLst/>
            <a:ahLst/>
            <a:cxnLst>
              <a:cxn ang="0">
                <a:pos x="wd2" y="hd2"/>
              </a:cxn>
              <a:cxn ang="5400000">
                <a:pos x="wd2" y="hd2"/>
              </a:cxn>
              <a:cxn ang="10800000">
                <a:pos x="wd2" y="hd2"/>
              </a:cxn>
              <a:cxn ang="16200000">
                <a:pos x="wd2" y="hd2"/>
              </a:cxn>
            </a:cxnLst>
            <a:rect l="0" t="0" r="r" b="b"/>
            <a:pathLst>
              <a:path w="16483" h="21600" fill="norm" stroke="1" extrusionOk="0">
                <a:moveTo>
                  <a:pt x="7511" y="21600"/>
                </a:moveTo>
                <a:cubicBezTo>
                  <a:pt x="21600" y="14389"/>
                  <a:pt x="19096" y="7189"/>
                  <a:pt x="0" y="0"/>
                </a:cubicBezTo>
              </a:path>
            </a:pathLst>
          </a:custGeom>
          <a:ln w="177800">
            <a:solidFill>
              <a:schemeClr val="accent3">
                <a:hueOff val="914338"/>
                <a:satOff val="31515"/>
                <a:lumOff val="-30790"/>
              </a:schemeClr>
            </a:solidFill>
            <a:miter lim="400000"/>
            <a:tailEnd type="triangle"/>
          </a:ln>
        </p:spPr>
        <p:txBody>
          <a:bodyPr/>
          <a:lstStyle/>
          <a:p>
            <a:pPr/>
          </a:p>
        </p:txBody>
      </p:sp>
      <p:sp>
        <p:nvSpPr>
          <p:cNvPr id="806" name="Wählt"/>
          <p:cNvSpPr txBox="1"/>
          <p:nvPr/>
        </p:nvSpPr>
        <p:spPr>
          <a:xfrm>
            <a:off x="7672303" y="6907762"/>
            <a:ext cx="800439" cy="32451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a:solidFill>
                  <a:srgbClr val="FFFFFF"/>
                </a:solidFill>
              </a:defRPr>
            </a:lvl1pPr>
          </a:lstStyle>
          <a:p>
            <a:pPr/>
            <a:r>
              <a:t>Wählt</a:t>
            </a:r>
          </a:p>
        </p:txBody>
      </p:sp>
      <p:sp>
        <p:nvSpPr>
          <p:cNvPr id="807" name="Fördert,…"/>
          <p:cNvSpPr txBox="1"/>
          <p:nvPr/>
        </p:nvSpPr>
        <p:spPr>
          <a:xfrm>
            <a:off x="6470409" y="6679162"/>
            <a:ext cx="1170086" cy="78171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a:solidFill>
                  <a:srgbClr val="FFFFFF"/>
                </a:solidFill>
              </a:defRPr>
            </a:pPr>
            <a:r>
              <a:t>Fördert,</a:t>
            </a:r>
          </a:p>
          <a:p>
            <a:pPr>
              <a:defRPr>
                <a:solidFill>
                  <a:srgbClr val="FFFFFF"/>
                </a:solidFill>
              </a:defRPr>
            </a:pPr>
            <a:r>
              <a:t>berät,</a:t>
            </a:r>
          </a:p>
          <a:p>
            <a:pPr>
              <a:defRPr>
                <a:solidFill>
                  <a:srgbClr val="FFFFFF"/>
                </a:solidFill>
              </a:defRPr>
            </a:pPr>
            <a:r>
              <a:t>unterstützt</a:t>
            </a:r>
          </a:p>
        </p:txBody>
      </p:sp>
      <p:sp>
        <p:nvSpPr>
          <p:cNvPr id="808" name="Schulkommission"/>
          <p:cNvSpPr/>
          <p:nvPr/>
        </p:nvSpPr>
        <p:spPr>
          <a:xfrm>
            <a:off x="3334630" y="8756248"/>
            <a:ext cx="2513608" cy="621002"/>
          </a:xfrm>
          <a:prstGeom prst="rect">
            <a:avLst/>
          </a:prstGeom>
          <a:solidFill>
            <a:schemeClr val="accent5">
              <a:lumOff val="-29866"/>
            </a:schemeClr>
          </a:solidFill>
          <a:ln w="50800">
            <a:solidFill>
              <a:srgbClr val="FFFFFF"/>
            </a:solidFill>
            <a:miter lim="400000"/>
          </a:ln>
          <a:extLst>
            <a:ext uri="{C572A759-6A51-4108-AA02-DFA0A04FC94B}">
              <ma14:wrappingTextBoxFlag xmlns:ma14="http://schemas.microsoft.com/office/mac/drawingml/2011/main" val="1"/>
            </a:ext>
          </a:extLst>
        </p:spPr>
        <p:txBody>
          <a:bodyPr lIns="50800" tIns="50800" rIns="50800" bIns="50800" anchor="ctr"/>
          <a:lstStyle>
            <a:lvl1pPr defTabSz="1130300">
              <a:defRPr b="1" sz="1800">
                <a:solidFill>
                  <a:srgbClr val="FFFFFF"/>
                </a:solidFill>
                <a:latin typeface="Avenir Next Regular"/>
                <a:ea typeface="Avenir Next Regular"/>
                <a:cs typeface="Avenir Next Regular"/>
                <a:sym typeface="Avenir Next Regular"/>
              </a:defRPr>
            </a:lvl1pPr>
          </a:lstStyle>
          <a:p>
            <a:pPr/>
            <a:r>
              <a:t>Schulkommission</a:t>
            </a:r>
          </a:p>
        </p:txBody>
      </p:sp>
      <p:sp>
        <p:nvSpPr>
          <p:cNvPr id="809" name="Nahverkehrsbeirat"/>
          <p:cNvSpPr/>
          <p:nvPr/>
        </p:nvSpPr>
        <p:spPr>
          <a:xfrm>
            <a:off x="483209" y="8756248"/>
            <a:ext cx="2513609" cy="621002"/>
          </a:xfrm>
          <a:prstGeom prst="rect">
            <a:avLst/>
          </a:prstGeom>
          <a:solidFill>
            <a:schemeClr val="accent5">
              <a:lumOff val="-29866"/>
            </a:schemeClr>
          </a:solidFill>
          <a:ln w="50800">
            <a:solidFill>
              <a:srgbClr val="FFFFFF"/>
            </a:solidFill>
            <a:miter lim="400000"/>
          </a:ln>
          <a:extLst>
            <a:ext uri="{C572A759-6A51-4108-AA02-DFA0A04FC94B}">
              <ma14:wrappingTextBoxFlag xmlns:ma14="http://schemas.microsoft.com/office/mac/drawingml/2011/main" val="1"/>
            </a:ext>
          </a:extLst>
        </p:spPr>
        <p:txBody>
          <a:bodyPr lIns="50800" tIns="50800" rIns="50800" bIns="50800" anchor="ctr"/>
          <a:lstStyle>
            <a:lvl1pPr defTabSz="1130300">
              <a:defRPr b="1" sz="1800">
                <a:solidFill>
                  <a:srgbClr val="FFFFFF"/>
                </a:solidFill>
                <a:latin typeface="Avenir Next Regular"/>
                <a:ea typeface="Avenir Next Regular"/>
                <a:cs typeface="Avenir Next Regular"/>
                <a:sym typeface="Avenir Next Regular"/>
              </a:defRPr>
            </a:lvl1pPr>
          </a:lstStyle>
          <a:p>
            <a:pPr/>
            <a:r>
              <a:t>Nahverkehrsbeirat</a:t>
            </a:r>
          </a:p>
        </p:txBody>
      </p:sp>
      <p:sp>
        <p:nvSpPr>
          <p:cNvPr id="825" name="Verbindungslinie"/>
          <p:cNvSpPr/>
          <p:nvPr/>
        </p:nvSpPr>
        <p:spPr>
          <a:xfrm>
            <a:off x="2118981" y="6213037"/>
            <a:ext cx="3911363" cy="251779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cubicBezTo>
                  <a:pt x="13872" y="5471"/>
                  <a:pt x="6672" y="12671"/>
                  <a:pt x="0" y="21600"/>
                </a:cubicBezTo>
              </a:path>
            </a:pathLst>
          </a:custGeom>
          <a:ln w="177800">
            <a:solidFill>
              <a:schemeClr val="accent3">
                <a:hueOff val="914338"/>
                <a:satOff val="31515"/>
                <a:lumOff val="-30790"/>
              </a:schemeClr>
            </a:solidFill>
            <a:miter lim="400000"/>
            <a:tailEnd type="triangle"/>
          </a:ln>
        </p:spPr>
        <p:txBody>
          <a:bodyPr/>
          <a:lstStyle/>
          <a:p>
            <a:pPr/>
          </a:p>
        </p:txBody>
      </p:sp>
      <p:sp>
        <p:nvSpPr>
          <p:cNvPr id="826" name="Verbindungslinie"/>
          <p:cNvSpPr/>
          <p:nvPr/>
        </p:nvSpPr>
        <p:spPr>
          <a:xfrm>
            <a:off x="4718310" y="6114523"/>
            <a:ext cx="1736551" cy="261632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cubicBezTo>
                  <a:pt x="12239" y="6084"/>
                  <a:pt x="5039" y="13284"/>
                  <a:pt x="0" y="21600"/>
                </a:cubicBezTo>
              </a:path>
            </a:pathLst>
          </a:custGeom>
          <a:ln w="177800">
            <a:solidFill>
              <a:schemeClr val="accent3">
                <a:hueOff val="914338"/>
                <a:satOff val="31515"/>
                <a:lumOff val="-30790"/>
              </a:schemeClr>
            </a:solidFill>
            <a:miter lim="400000"/>
            <a:tailEnd type="triangle"/>
          </a:ln>
        </p:spPr>
        <p:txBody>
          <a:bodyPr/>
          <a:lstStyle/>
          <a:p>
            <a:pPr/>
          </a:p>
        </p:txBody>
      </p:sp>
      <p:sp>
        <p:nvSpPr>
          <p:cNvPr id="812" name="Nimmt teil"/>
          <p:cNvSpPr txBox="1"/>
          <p:nvPr/>
        </p:nvSpPr>
        <p:spPr>
          <a:xfrm>
            <a:off x="4851706" y="7477304"/>
            <a:ext cx="800439" cy="55311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a:solidFill>
                  <a:srgbClr val="FFFFFF"/>
                </a:solidFill>
              </a:defRPr>
            </a:lvl1pPr>
          </a:lstStyle>
          <a:p>
            <a:pPr/>
            <a:r>
              <a:t>Nimmt teil</a:t>
            </a:r>
          </a:p>
        </p:txBody>
      </p:sp>
      <p:sp>
        <p:nvSpPr>
          <p:cNvPr id="813" name="Nimmt teil"/>
          <p:cNvSpPr txBox="1"/>
          <p:nvPr/>
        </p:nvSpPr>
        <p:spPr>
          <a:xfrm>
            <a:off x="2965756" y="7477304"/>
            <a:ext cx="800439" cy="55311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a:solidFill>
                  <a:srgbClr val="FFFFFF"/>
                </a:solidFill>
              </a:defRPr>
            </a:lvl1pPr>
          </a:lstStyle>
          <a:p>
            <a:pPr/>
            <a:r>
              <a:t>Nimmt teil</a:t>
            </a:r>
          </a:p>
        </p:txBody>
      </p:sp>
      <p:sp>
        <p:nvSpPr>
          <p:cNvPr id="827" name="Verbindungslinie"/>
          <p:cNvSpPr/>
          <p:nvPr/>
        </p:nvSpPr>
        <p:spPr>
          <a:xfrm>
            <a:off x="3724123" y="4198677"/>
            <a:ext cx="2375174" cy="79753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7332" y="675"/>
                  <a:pt x="14532" y="7875"/>
                  <a:pt x="21600" y="21600"/>
                </a:cubicBezTo>
              </a:path>
            </a:pathLst>
          </a:custGeom>
          <a:ln w="177800">
            <a:solidFill>
              <a:schemeClr val="accent5">
                <a:lumOff val="-29866"/>
              </a:schemeClr>
            </a:solidFill>
            <a:miter lim="400000"/>
            <a:tailEnd type="triangle"/>
          </a:ln>
        </p:spPr>
        <p:txBody>
          <a:bodyPr/>
          <a:lstStyle/>
          <a:p>
            <a:pPr/>
          </a:p>
        </p:txBody>
      </p:sp>
      <p:sp>
        <p:nvSpPr>
          <p:cNvPr id="828" name="Verbindungslinie"/>
          <p:cNvSpPr/>
          <p:nvPr/>
        </p:nvSpPr>
        <p:spPr>
          <a:xfrm>
            <a:off x="3746431" y="5561697"/>
            <a:ext cx="2375174" cy="79753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cubicBezTo>
                  <a:pt x="7332" y="20925"/>
                  <a:pt x="14532" y="13725"/>
                  <a:pt x="21600" y="0"/>
                </a:cubicBezTo>
              </a:path>
            </a:pathLst>
          </a:custGeom>
          <a:ln w="177800">
            <a:solidFill>
              <a:schemeClr val="accent5">
                <a:lumOff val="-29866"/>
              </a:schemeClr>
            </a:solidFill>
            <a:miter lim="400000"/>
            <a:tailEnd type="triangle"/>
          </a:ln>
        </p:spPr>
        <p:txBody>
          <a:bodyPr/>
          <a:lstStyle/>
          <a:p>
            <a:pPr/>
          </a:p>
        </p:txBody>
      </p:sp>
      <p:sp>
        <p:nvSpPr>
          <p:cNvPr id="816" name="Unterstützt"/>
          <p:cNvSpPr txBox="1"/>
          <p:nvPr/>
        </p:nvSpPr>
        <p:spPr>
          <a:xfrm>
            <a:off x="4227541" y="4171839"/>
            <a:ext cx="1170086" cy="32451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a:solidFill>
                  <a:srgbClr val="FFFFFF"/>
                </a:solidFill>
              </a:defRPr>
            </a:lvl1pPr>
          </a:lstStyle>
          <a:p>
            <a:pPr/>
            <a:r>
              <a:t>Unterstützt</a:t>
            </a:r>
          </a:p>
        </p:txBody>
      </p:sp>
      <p:sp>
        <p:nvSpPr>
          <p:cNvPr id="817" name="Unterstützt"/>
          <p:cNvSpPr txBox="1"/>
          <p:nvPr/>
        </p:nvSpPr>
        <p:spPr>
          <a:xfrm>
            <a:off x="4227541" y="5961284"/>
            <a:ext cx="1170086" cy="32451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a:solidFill>
                  <a:srgbClr val="FFFFFF"/>
                </a:solidFill>
              </a:defRPr>
            </a:lvl1pPr>
          </a:lstStyle>
          <a:p>
            <a:pPr/>
            <a:r>
              <a:t>Unterstützt</a:t>
            </a:r>
          </a:p>
        </p:txBody>
      </p:sp>
      <p:sp>
        <p:nvSpPr>
          <p:cNvPr id="829" name="Verbindungslinie"/>
          <p:cNvSpPr/>
          <p:nvPr/>
        </p:nvSpPr>
        <p:spPr>
          <a:xfrm>
            <a:off x="7046145" y="3341087"/>
            <a:ext cx="137052" cy="1488985"/>
          </a:xfrm>
          <a:custGeom>
            <a:avLst/>
            <a:gdLst/>
            <a:ahLst/>
            <a:cxnLst>
              <a:cxn ang="0">
                <a:pos x="wd2" y="hd2"/>
              </a:cxn>
              <a:cxn ang="5400000">
                <a:pos x="wd2" y="hd2"/>
              </a:cxn>
              <a:cxn ang="10800000">
                <a:pos x="wd2" y="hd2"/>
              </a:cxn>
              <a:cxn ang="16200000">
                <a:pos x="wd2" y="hd2"/>
              </a:cxn>
            </a:cxnLst>
            <a:rect l="0" t="0" r="r" b="b"/>
            <a:pathLst>
              <a:path w="16513" h="21600" fill="norm" stroke="1" extrusionOk="0">
                <a:moveTo>
                  <a:pt x="8676" y="0"/>
                </a:moveTo>
                <a:cubicBezTo>
                  <a:pt x="-5087" y="7391"/>
                  <a:pt x="-2475" y="14591"/>
                  <a:pt x="16513" y="21600"/>
                </a:cubicBezTo>
              </a:path>
            </a:pathLst>
          </a:custGeom>
          <a:ln w="177800">
            <a:solidFill>
              <a:schemeClr val="accent3">
                <a:hueOff val="914338"/>
                <a:satOff val="31515"/>
                <a:lumOff val="-30790"/>
              </a:schemeClr>
            </a:solidFill>
            <a:miter lim="400000"/>
            <a:tailEnd type="triangle"/>
          </a:ln>
        </p:spPr>
        <p:txBody>
          <a:bodyPr/>
          <a:lstStyle/>
          <a:p>
            <a:pPr/>
          </a:p>
        </p:txBody>
      </p:sp>
      <p:sp>
        <p:nvSpPr>
          <p:cNvPr id="819" name="Berät,…"/>
          <p:cNvSpPr txBox="1"/>
          <p:nvPr/>
        </p:nvSpPr>
        <p:spPr>
          <a:xfrm>
            <a:off x="6470409" y="3479300"/>
            <a:ext cx="1170086" cy="55311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a:solidFill>
                  <a:srgbClr val="FFFFFF"/>
                </a:solidFill>
              </a:defRPr>
            </a:pPr>
            <a:r>
              <a:t>Berät,</a:t>
            </a:r>
          </a:p>
          <a:p>
            <a:pPr>
              <a:defRPr>
                <a:solidFill>
                  <a:srgbClr val="FFFFFF"/>
                </a:solidFill>
              </a:defRPr>
            </a:pPr>
            <a:r>
              <a:t>unterstützt</a:t>
            </a:r>
          </a:p>
        </p:txBody>
      </p:sp>
      <p:sp>
        <p:nvSpPr>
          <p:cNvPr id="830" name="Verbindungslinie"/>
          <p:cNvSpPr/>
          <p:nvPr/>
        </p:nvSpPr>
        <p:spPr>
          <a:xfrm>
            <a:off x="8725257" y="5374132"/>
            <a:ext cx="1330465" cy="1976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lnTo>
                  <a:pt x="0" y="21600"/>
                </a:lnTo>
              </a:path>
            </a:pathLst>
          </a:custGeom>
          <a:ln w="177800">
            <a:solidFill>
              <a:schemeClr val="accent6">
                <a:satOff val="-16844"/>
                <a:lumOff val="-30747"/>
              </a:schemeClr>
            </a:solidFill>
            <a:miter lim="400000"/>
            <a:tailEnd type="triangle"/>
          </a:ln>
        </p:spPr>
        <p:txBody>
          <a:bodyPr/>
          <a:lstStyle/>
          <a:p>
            <a:pPr/>
          </a:p>
        </p:txBody>
      </p:sp>
      <p:sp>
        <p:nvSpPr>
          <p:cNvPr id="821" name="Nimmt teil"/>
          <p:cNvSpPr txBox="1"/>
          <p:nvPr/>
        </p:nvSpPr>
        <p:spPr>
          <a:xfrm>
            <a:off x="9164294" y="5136381"/>
            <a:ext cx="800439" cy="55311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a:solidFill>
                  <a:srgbClr val="FFFFFF"/>
                </a:solidFill>
              </a:defRPr>
            </a:lvl1pPr>
          </a:lstStyle>
          <a:p>
            <a:pPr/>
            <a:r>
              <a:t>Nimmt teil</a:t>
            </a:r>
          </a:p>
        </p:txBody>
      </p:sp>
      <p:sp>
        <p:nvSpPr>
          <p:cNvPr id="822"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cxnSp>
        <p:nvCxnSpPr>
          <p:cNvPr id="832" name="Verbindungslinie"/>
          <p:cNvCxnSpPr>
            <a:stCxn id="842" idx="0"/>
            <a:endCxn id="874" idx="0"/>
          </p:cNvCxnSpPr>
          <p:nvPr/>
        </p:nvCxnSpPr>
        <p:spPr>
          <a:xfrm flipH="1" flipV="1">
            <a:off x="5703171" y="2452336"/>
            <a:ext cx="1026814" cy="2921884"/>
          </a:xfrm>
          <a:prstGeom prst="straightConnector1">
            <a:avLst/>
          </a:prstGeom>
          <a:ln w="177800">
            <a:solidFill>
              <a:schemeClr val="accent3">
                <a:hueOff val="914338"/>
                <a:satOff val="31515"/>
                <a:lumOff val="-30790"/>
              </a:schemeClr>
            </a:solidFill>
            <a:miter lim="400000"/>
            <a:tailEnd type="triangle"/>
          </a:ln>
        </p:spPr>
      </p:cxnSp>
      <p:sp>
        <p:nvSpPr>
          <p:cNvPr id="879" name="Verbindungslinie"/>
          <p:cNvSpPr/>
          <p:nvPr/>
        </p:nvSpPr>
        <p:spPr>
          <a:xfrm>
            <a:off x="7037367" y="2540139"/>
            <a:ext cx="761194" cy="125303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cubicBezTo>
                  <a:pt x="5141" y="12634"/>
                  <a:pt x="12341" y="5434"/>
                  <a:pt x="21600" y="0"/>
                </a:cubicBezTo>
              </a:path>
            </a:pathLst>
          </a:custGeom>
          <a:ln w="177800">
            <a:solidFill>
              <a:schemeClr val="accent3">
                <a:hueOff val="914338"/>
                <a:satOff val="31515"/>
                <a:lumOff val="-30790"/>
              </a:schemeClr>
            </a:solidFill>
            <a:miter lim="400000"/>
            <a:tailEnd type="triangle"/>
          </a:ln>
        </p:spPr>
        <p:txBody>
          <a:bodyPr/>
          <a:lstStyle/>
          <a:p>
            <a:pPr/>
          </a:p>
        </p:txBody>
      </p:sp>
      <p:sp>
        <p:nvSpPr>
          <p:cNvPr id="880" name="Verbindungslinie"/>
          <p:cNvSpPr/>
          <p:nvPr/>
        </p:nvSpPr>
        <p:spPr>
          <a:xfrm>
            <a:off x="7679505" y="2685436"/>
            <a:ext cx="1992007" cy="110588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cubicBezTo>
                  <a:pt x="4563" y="13451"/>
                  <a:pt x="11763" y="6251"/>
                  <a:pt x="21600" y="0"/>
                </a:cubicBezTo>
              </a:path>
            </a:pathLst>
          </a:custGeom>
          <a:ln w="177800">
            <a:solidFill>
              <a:schemeClr val="accent3">
                <a:hueOff val="914338"/>
                <a:satOff val="31515"/>
                <a:lumOff val="-30790"/>
              </a:schemeClr>
            </a:solidFill>
            <a:miter lim="400000"/>
            <a:tailEnd type="triangle"/>
          </a:ln>
        </p:spPr>
        <p:txBody>
          <a:bodyPr/>
          <a:lstStyle/>
          <a:p>
            <a:pPr/>
          </a:p>
        </p:txBody>
      </p:sp>
      <p:sp>
        <p:nvSpPr>
          <p:cNvPr id="881" name="Verbindungslinie"/>
          <p:cNvSpPr/>
          <p:nvPr/>
        </p:nvSpPr>
        <p:spPr>
          <a:xfrm>
            <a:off x="4036344" y="2609467"/>
            <a:ext cx="1724605" cy="118670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cubicBezTo>
                  <a:pt x="13932" y="12424"/>
                  <a:pt x="6732" y="5224"/>
                  <a:pt x="0" y="0"/>
                </a:cubicBezTo>
              </a:path>
            </a:pathLst>
          </a:custGeom>
          <a:ln w="177800">
            <a:solidFill>
              <a:schemeClr val="accent3">
                <a:hueOff val="914338"/>
                <a:satOff val="31515"/>
                <a:lumOff val="-30790"/>
              </a:schemeClr>
            </a:solidFill>
            <a:miter lim="400000"/>
            <a:tailEnd type="triangle"/>
          </a:ln>
        </p:spPr>
        <p:txBody>
          <a:bodyPr/>
          <a:lstStyle/>
          <a:p>
            <a:pPr/>
          </a:p>
        </p:txBody>
      </p:sp>
      <p:sp>
        <p:nvSpPr>
          <p:cNvPr id="882" name="Verbindungslinie"/>
          <p:cNvSpPr/>
          <p:nvPr/>
        </p:nvSpPr>
        <p:spPr>
          <a:xfrm>
            <a:off x="2206562" y="7098358"/>
            <a:ext cx="3437789" cy="163249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cubicBezTo>
                  <a:pt x="13961" y="4623"/>
                  <a:pt x="6761" y="11823"/>
                  <a:pt x="0" y="21600"/>
                </a:cubicBezTo>
              </a:path>
            </a:pathLst>
          </a:custGeom>
          <a:ln w="177800">
            <a:solidFill>
              <a:schemeClr val="accent3">
                <a:hueOff val="914338"/>
                <a:satOff val="31515"/>
                <a:lumOff val="-30790"/>
              </a:schemeClr>
            </a:solidFill>
            <a:miter lim="400000"/>
            <a:tailEnd type="triangle"/>
          </a:ln>
        </p:spPr>
        <p:txBody>
          <a:bodyPr/>
          <a:lstStyle/>
          <a:p>
            <a:pPr/>
          </a:p>
        </p:txBody>
      </p:sp>
      <p:sp>
        <p:nvSpPr>
          <p:cNvPr id="883" name="Verbindungslinie"/>
          <p:cNvSpPr/>
          <p:nvPr/>
        </p:nvSpPr>
        <p:spPr>
          <a:xfrm>
            <a:off x="4740678" y="7108286"/>
            <a:ext cx="1443395" cy="162252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cubicBezTo>
                  <a:pt x="12207" y="5369"/>
                  <a:pt x="5007" y="12569"/>
                  <a:pt x="0" y="21600"/>
                </a:cubicBezTo>
              </a:path>
            </a:pathLst>
          </a:custGeom>
          <a:ln w="177800">
            <a:solidFill>
              <a:schemeClr val="accent3">
                <a:hueOff val="914338"/>
                <a:satOff val="31515"/>
                <a:lumOff val="-30790"/>
              </a:schemeClr>
            </a:solidFill>
            <a:miter lim="400000"/>
            <a:tailEnd type="triangle"/>
          </a:ln>
        </p:spPr>
        <p:txBody>
          <a:bodyPr/>
          <a:lstStyle/>
          <a:p>
            <a:pPr/>
          </a:p>
        </p:txBody>
      </p:sp>
      <p:sp>
        <p:nvSpPr>
          <p:cNvPr id="884" name="Verbindungslinie"/>
          <p:cNvSpPr/>
          <p:nvPr/>
        </p:nvSpPr>
        <p:spPr>
          <a:xfrm>
            <a:off x="6941829" y="7097997"/>
            <a:ext cx="782107" cy="161893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3743" y="5471"/>
                  <a:pt x="20943" y="12671"/>
                  <a:pt x="21600" y="21600"/>
                </a:cubicBezTo>
              </a:path>
            </a:pathLst>
          </a:custGeom>
          <a:ln w="177800">
            <a:solidFill>
              <a:schemeClr val="accent3">
                <a:hueOff val="914338"/>
                <a:satOff val="31515"/>
                <a:lumOff val="-30790"/>
              </a:schemeClr>
            </a:solidFill>
            <a:miter lim="400000"/>
            <a:tailEnd type="triangle"/>
          </a:ln>
        </p:spPr>
        <p:txBody>
          <a:bodyPr/>
          <a:lstStyle/>
          <a:p>
            <a:pPr/>
          </a:p>
        </p:txBody>
      </p:sp>
      <p:sp>
        <p:nvSpPr>
          <p:cNvPr id="885" name="Verbindungslinie"/>
          <p:cNvSpPr/>
          <p:nvPr/>
        </p:nvSpPr>
        <p:spPr>
          <a:xfrm>
            <a:off x="7679578" y="7082896"/>
            <a:ext cx="3027014" cy="163389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7950" y="3899"/>
                  <a:pt x="15150" y="11099"/>
                  <a:pt x="21600" y="21600"/>
                </a:cubicBezTo>
              </a:path>
            </a:pathLst>
          </a:custGeom>
          <a:ln w="177800">
            <a:solidFill>
              <a:schemeClr val="accent3">
                <a:hueOff val="914338"/>
                <a:satOff val="31515"/>
                <a:lumOff val="-30790"/>
              </a:schemeClr>
            </a:solidFill>
            <a:miter lim="400000"/>
            <a:tailEnd type="triangle"/>
          </a:ln>
        </p:spPr>
        <p:txBody>
          <a:bodyPr/>
          <a:lstStyle/>
          <a:p>
            <a:pPr/>
          </a:p>
        </p:txBody>
      </p:sp>
      <p:sp>
        <p:nvSpPr>
          <p:cNvPr id="840" name="Aufgaben"/>
          <p:cNvSpPr txBox="1"/>
          <p:nvPr>
            <p:ph type="body" idx="21"/>
          </p:nvPr>
        </p:nvSpPr>
        <p:spPr>
          <a:prstGeom prst="rect">
            <a:avLst/>
          </a:prstGeom>
          <a:extLst>
            <a:ext uri="{C572A759-6A51-4108-AA02-DFA0A04FC94B}">
              <ma14:wrappingTextBoxFlag xmlns:ma14="http://schemas.microsoft.com/office/mac/drawingml/2011/main" val="1"/>
            </a:ext>
          </a:extLst>
        </p:spPr>
        <p:txBody>
          <a:bodyPr/>
          <a:lstStyle/>
          <a:p>
            <a:pPr/>
            <a:r>
              <a:t>Aufgaben</a:t>
            </a:r>
          </a:p>
        </p:txBody>
      </p:sp>
      <p:sp>
        <p:nvSpPr>
          <p:cNvPr id="841" name="Kreiselternbeirat (KEB)"/>
          <p:cNvSpPr txBox="1"/>
          <p:nvPr>
            <p:ph type="title"/>
          </p:nvPr>
        </p:nvSpPr>
        <p:spPr>
          <a:prstGeom prst="rect">
            <a:avLst/>
          </a:prstGeom>
        </p:spPr>
        <p:txBody>
          <a:bodyPr/>
          <a:lstStyle>
            <a:lvl1pPr defTabSz="1716590">
              <a:defRPr spc="-118" sz="5940"/>
            </a:lvl1pPr>
          </a:lstStyle>
          <a:p>
            <a:pPr/>
            <a:r>
              <a:t>Kreiselternbeirat (KEB)</a:t>
            </a:r>
          </a:p>
        </p:txBody>
      </p:sp>
      <p:sp>
        <p:nvSpPr>
          <p:cNvPr id="842" name="Kreiselternbeirat (KEB)…"/>
          <p:cNvSpPr/>
          <p:nvPr/>
        </p:nvSpPr>
        <p:spPr>
          <a:xfrm>
            <a:off x="5473180" y="3818574"/>
            <a:ext cx="2513609" cy="3111292"/>
          </a:xfrm>
          <a:prstGeom prst="rect">
            <a:avLst/>
          </a:prstGeom>
          <a:solidFill>
            <a:srgbClr val="006C00"/>
          </a:solidFill>
          <a:ln w="50800">
            <a:solidFill>
              <a:srgbClr val="FFFFFF"/>
            </a:solidFill>
            <a:miter lim="400000"/>
          </a:ln>
          <a:extLst>
            <a:ext uri="{C572A759-6A51-4108-AA02-DFA0A04FC94B}">
              <ma14:wrappingTextBoxFlag xmlns:ma14="http://schemas.microsoft.com/office/mac/drawingml/2011/main" val="1"/>
            </a:ext>
          </a:extLst>
        </p:spPr>
        <p:txBody>
          <a:bodyPr lIns="50800" tIns="50800" rIns="50800" bIns="50800" anchor="ctr"/>
          <a:lstStyle/>
          <a:p>
            <a:pPr defTabSz="1130300">
              <a:defRPr b="1" sz="1900">
                <a:solidFill>
                  <a:srgbClr val="FFFFFF"/>
                </a:solidFill>
                <a:latin typeface="Avenir Next Regular"/>
                <a:ea typeface="Avenir Next Regular"/>
                <a:cs typeface="Avenir Next Regular"/>
                <a:sym typeface="Avenir Next Regular"/>
              </a:defRPr>
            </a:pPr>
            <a:r>
              <a:t>Kreiselternbeirat (KEB)</a:t>
            </a:r>
          </a:p>
          <a:p>
            <a:pPr defTabSz="1130300">
              <a:defRPr>
                <a:solidFill>
                  <a:srgbClr val="FFFFFF"/>
                </a:solidFill>
                <a:latin typeface="Avenir Next Regular"/>
                <a:ea typeface="Avenir Next Regular"/>
                <a:cs typeface="Avenir Next Regular"/>
                <a:sym typeface="Avenir Next Regular"/>
              </a:defRPr>
            </a:pPr>
            <a:r>
              <a:t>Vors. Stefan Stein</a:t>
            </a:r>
          </a:p>
        </p:txBody>
      </p:sp>
      <p:sp>
        <p:nvSpPr>
          <p:cNvPr id="843" name="Arbeitskreis…"/>
          <p:cNvSpPr/>
          <p:nvPr/>
        </p:nvSpPr>
        <p:spPr>
          <a:xfrm>
            <a:off x="8003546" y="3815100"/>
            <a:ext cx="2513609" cy="857285"/>
          </a:xfrm>
          <a:prstGeom prst="rect">
            <a:avLst/>
          </a:prstGeom>
          <a:solidFill>
            <a:srgbClr val="006C00"/>
          </a:solidFill>
          <a:ln w="50800">
            <a:solidFill>
              <a:srgbClr val="FFFFFF"/>
            </a:solidFill>
            <a:miter lim="400000"/>
          </a:ln>
          <a:extLst>
            <a:ext uri="{C572A759-6A51-4108-AA02-DFA0A04FC94B}">
              <ma14:wrappingTextBoxFlag xmlns:ma14="http://schemas.microsoft.com/office/mac/drawingml/2011/main" val="1"/>
            </a:ext>
          </a:extLst>
        </p:spPr>
        <p:txBody>
          <a:bodyPr lIns="50800" tIns="50800" rIns="50800" bIns="50800" anchor="ctr"/>
          <a:lstStyle/>
          <a:p>
            <a:pPr defTabSz="1130300">
              <a:defRPr b="1" sz="1900">
                <a:solidFill>
                  <a:srgbClr val="FFFFFF"/>
                </a:solidFill>
                <a:latin typeface="Avenir Next Regular"/>
                <a:ea typeface="Avenir Next Regular"/>
                <a:cs typeface="Avenir Next Regular"/>
                <a:sym typeface="Avenir Next Regular"/>
              </a:defRPr>
            </a:pPr>
            <a:r>
              <a:t>Arbeitskreis</a:t>
            </a:r>
          </a:p>
          <a:p>
            <a:pPr defTabSz="1130300">
              <a:defRPr b="1" sz="1900">
                <a:solidFill>
                  <a:srgbClr val="FFFFFF"/>
                </a:solidFill>
                <a:latin typeface="Avenir Next Regular"/>
                <a:ea typeface="Avenir Next Regular"/>
                <a:cs typeface="Avenir Next Regular"/>
                <a:sym typeface="Avenir Next Regular"/>
              </a:defRPr>
            </a:pPr>
            <a:r>
              <a:t>1</a:t>
            </a:r>
          </a:p>
        </p:txBody>
      </p:sp>
      <p:sp>
        <p:nvSpPr>
          <p:cNvPr id="844" name="Schulkommission"/>
          <p:cNvSpPr/>
          <p:nvPr/>
        </p:nvSpPr>
        <p:spPr>
          <a:xfrm>
            <a:off x="3334630" y="8756248"/>
            <a:ext cx="2513608" cy="621002"/>
          </a:xfrm>
          <a:prstGeom prst="rect">
            <a:avLst/>
          </a:prstGeom>
          <a:solidFill>
            <a:schemeClr val="accent5">
              <a:lumOff val="-29866"/>
            </a:schemeClr>
          </a:solidFill>
          <a:ln w="50800">
            <a:solidFill>
              <a:srgbClr val="FFFFFF"/>
            </a:solidFill>
            <a:miter lim="400000"/>
          </a:ln>
          <a:extLst>
            <a:ext uri="{C572A759-6A51-4108-AA02-DFA0A04FC94B}">
              <ma14:wrappingTextBoxFlag xmlns:ma14="http://schemas.microsoft.com/office/mac/drawingml/2011/main" val="1"/>
            </a:ext>
          </a:extLst>
        </p:spPr>
        <p:txBody>
          <a:bodyPr lIns="50800" tIns="50800" rIns="50800" bIns="50800" anchor="ctr"/>
          <a:lstStyle>
            <a:lvl1pPr defTabSz="1130300">
              <a:defRPr b="1" sz="1800">
                <a:solidFill>
                  <a:srgbClr val="FFFFFF"/>
                </a:solidFill>
                <a:latin typeface="Avenir Next Regular"/>
                <a:ea typeface="Avenir Next Regular"/>
                <a:cs typeface="Avenir Next Regular"/>
                <a:sym typeface="Avenir Next Regular"/>
              </a:defRPr>
            </a:lvl1pPr>
          </a:lstStyle>
          <a:p>
            <a:pPr/>
            <a:r>
              <a:t>Schulkommission</a:t>
            </a:r>
          </a:p>
        </p:txBody>
      </p:sp>
      <p:sp>
        <p:nvSpPr>
          <p:cNvPr id="845" name="Nahverkehrsbeirat"/>
          <p:cNvSpPr/>
          <p:nvPr/>
        </p:nvSpPr>
        <p:spPr>
          <a:xfrm>
            <a:off x="483209" y="8756248"/>
            <a:ext cx="2513609" cy="621002"/>
          </a:xfrm>
          <a:prstGeom prst="rect">
            <a:avLst/>
          </a:prstGeom>
          <a:solidFill>
            <a:schemeClr val="accent5">
              <a:lumOff val="-29866"/>
            </a:schemeClr>
          </a:solidFill>
          <a:ln w="50800">
            <a:solidFill>
              <a:srgbClr val="FFFFFF"/>
            </a:solidFill>
            <a:miter lim="400000"/>
          </a:ln>
          <a:extLst>
            <a:ext uri="{C572A759-6A51-4108-AA02-DFA0A04FC94B}">
              <ma14:wrappingTextBoxFlag xmlns:ma14="http://schemas.microsoft.com/office/mac/drawingml/2011/main" val="1"/>
            </a:ext>
          </a:extLst>
        </p:spPr>
        <p:txBody>
          <a:bodyPr lIns="50800" tIns="50800" rIns="50800" bIns="50800" anchor="ctr"/>
          <a:lstStyle>
            <a:lvl1pPr defTabSz="1130300">
              <a:defRPr b="1" sz="1800">
                <a:solidFill>
                  <a:srgbClr val="FFFFFF"/>
                </a:solidFill>
                <a:latin typeface="Avenir Next Regular"/>
                <a:ea typeface="Avenir Next Regular"/>
                <a:cs typeface="Avenir Next Regular"/>
                <a:sym typeface="Avenir Next Regular"/>
              </a:defRPr>
            </a:lvl1pPr>
          </a:lstStyle>
          <a:p>
            <a:pPr/>
            <a:r>
              <a:t>Nahverkehrsbeirat</a:t>
            </a:r>
          </a:p>
        </p:txBody>
      </p:sp>
      <p:sp>
        <p:nvSpPr>
          <p:cNvPr id="846" name="Nimmt teil"/>
          <p:cNvSpPr txBox="1"/>
          <p:nvPr/>
        </p:nvSpPr>
        <p:spPr>
          <a:xfrm>
            <a:off x="4851706" y="7477304"/>
            <a:ext cx="800439" cy="55311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a:solidFill>
                  <a:srgbClr val="FFFFFF"/>
                </a:solidFill>
              </a:defRPr>
            </a:lvl1pPr>
          </a:lstStyle>
          <a:p>
            <a:pPr/>
            <a:r>
              <a:t>Nimmt teil</a:t>
            </a:r>
          </a:p>
        </p:txBody>
      </p:sp>
      <p:sp>
        <p:nvSpPr>
          <p:cNvPr id="847" name="Nimmt teil"/>
          <p:cNvSpPr txBox="1"/>
          <p:nvPr/>
        </p:nvSpPr>
        <p:spPr>
          <a:xfrm>
            <a:off x="2965756" y="7477304"/>
            <a:ext cx="800439" cy="55311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a:solidFill>
                  <a:srgbClr val="FFFFFF"/>
                </a:solidFill>
              </a:defRPr>
            </a:lvl1pPr>
          </a:lstStyle>
          <a:p>
            <a:pPr/>
            <a:r>
              <a:t>Nimmt teil</a:t>
            </a:r>
          </a:p>
        </p:txBody>
      </p:sp>
      <p:cxnSp>
        <p:nvCxnSpPr>
          <p:cNvPr id="848" name="Verbindungslinie"/>
          <p:cNvCxnSpPr>
            <a:stCxn id="851" idx="0"/>
            <a:endCxn id="852" idx="0"/>
          </p:cNvCxnSpPr>
          <p:nvPr/>
        </p:nvCxnSpPr>
        <p:spPr>
          <a:xfrm flipH="1" flipV="1">
            <a:off x="1640404" y="4018743"/>
            <a:ext cx="2963119" cy="106859"/>
          </a:xfrm>
          <a:prstGeom prst="straightConnector1">
            <a:avLst/>
          </a:prstGeom>
          <a:ln w="177800">
            <a:solidFill>
              <a:schemeClr val="accent3">
                <a:hueOff val="914338"/>
                <a:satOff val="31515"/>
                <a:lumOff val="-30790"/>
              </a:schemeClr>
            </a:solidFill>
            <a:miter lim="400000"/>
            <a:tailEnd type="triangle"/>
          </a:ln>
        </p:spPr>
      </p:cxnSp>
      <p:sp>
        <p:nvSpPr>
          <p:cNvPr id="849" name="Berät,…"/>
          <p:cNvSpPr txBox="1"/>
          <p:nvPr/>
        </p:nvSpPr>
        <p:spPr>
          <a:xfrm>
            <a:off x="2656252" y="3742187"/>
            <a:ext cx="1170086" cy="55311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a:solidFill>
                  <a:srgbClr val="FFFFFF"/>
                </a:solidFill>
              </a:defRPr>
            </a:pPr>
            <a:r>
              <a:t>Berät,</a:t>
            </a:r>
          </a:p>
          <a:p>
            <a:pPr>
              <a:defRPr>
                <a:solidFill>
                  <a:srgbClr val="FFFFFF"/>
                </a:solidFill>
              </a:defRPr>
            </a:pPr>
            <a:r>
              <a:t>unterstützt</a:t>
            </a:r>
          </a:p>
        </p:txBody>
      </p:sp>
      <p:sp>
        <p:nvSpPr>
          <p:cNvPr id="850"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851" name="Schulpate"/>
          <p:cNvSpPr/>
          <p:nvPr/>
        </p:nvSpPr>
        <p:spPr>
          <a:xfrm>
            <a:off x="3765968" y="3815100"/>
            <a:ext cx="1675110" cy="621002"/>
          </a:xfrm>
          <a:prstGeom prst="rect">
            <a:avLst/>
          </a:prstGeom>
          <a:solidFill>
            <a:srgbClr val="006C00"/>
          </a:solidFill>
          <a:ln w="50800">
            <a:solidFill>
              <a:srgbClr val="FFFFFF"/>
            </a:solidFill>
            <a:miter lim="400000"/>
          </a:ln>
          <a:extLst>
            <a:ext uri="{C572A759-6A51-4108-AA02-DFA0A04FC94B}">
              <ma14:wrappingTextBoxFlag xmlns:ma14="http://schemas.microsoft.com/office/mac/drawingml/2011/main" val="1"/>
            </a:ext>
          </a:extLst>
        </p:spPr>
        <p:txBody>
          <a:bodyPr lIns="50800" tIns="50800" rIns="50800" bIns="50800" anchor="ctr"/>
          <a:lstStyle>
            <a:lvl1pPr defTabSz="1130300">
              <a:defRPr b="1" sz="1800">
                <a:solidFill>
                  <a:srgbClr val="FFFFFF"/>
                </a:solidFill>
                <a:latin typeface="Avenir Next Regular"/>
                <a:ea typeface="Avenir Next Regular"/>
                <a:cs typeface="Avenir Next Regular"/>
                <a:sym typeface="Avenir Next Regular"/>
              </a:defRPr>
            </a:lvl1pPr>
          </a:lstStyle>
          <a:p>
            <a:pPr/>
            <a:r>
              <a:t>Schulpate</a:t>
            </a:r>
          </a:p>
        </p:txBody>
      </p:sp>
      <p:sp>
        <p:nvSpPr>
          <p:cNvPr id="852" name="Schulelternbeirat"/>
          <p:cNvSpPr txBox="1"/>
          <p:nvPr/>
        </p:nvSpPr>
        <p:spPr>
          <a:xfrm>
            <a:off x="628163" y="3809193"/>
            <a:ext cx="2024483" cy="4191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1130300">
              <a:defRPr b="1" sz="1800">
                <a:solidFill>
                  <a:srgbClr val="FFFFFF"/>
                </a:solidFill>
                <a:latin typeface="Avenir Next Regular"/>
                <a:ea typeface="Avenir Next Regular"/>
                <a:cs typeface="Avenir Next Regular"/>
                <a:sym typeface="Avenir Next Regular"/>
              </a:defRPr>
            </a:lvl1pPr>
          </a:lstStyle>
          <a:p>
            <a:pPr/>
            <a:r>
              <a:t>Schulelternbeirat</a:t>
            </a:r>
          </a:p>
        </p:txBody>
      </p:sp>
      <p:cxnSp>
        <p:nvCxnSpPr>
          <p:cNvPr id="853" name="Verbindungslinie"/>
          <p:cNvCxnSpPr>
            <a:stCxn id="855" idx="0"/>
            <a:endCxn id="856" idx="0"/>
          </p:cNvCxnSpPr>
          <p:nvPr/>
        </p:nvCxnSpPr>
        <p:spPr>
          <a:xfrm flipH="1" flipV="1">
            <a:off x="1655381" y="4675304"/>
            <a:ext cx="2963120" cy="81459"/>
          </a:xfrm>
          <a:prstGeom prst="straightConnector1">
            <a:avLst/>
          </a:prstGeom>
          <a:ln w="177800">
            <a:solidFill>
              <a:schemeClr val="accent3">
                <a:hueOff val="914338"/>
                <a:satOff val="31515"/>
                <a:lumOff val="-30790"/>
              </a:schemeClr>
            </a:solidFill>
            <a:miter lim="400000"/>
            <a:tailEnd type="triangle"/>
          </a:ln>
        </p:spPr>
      </p:cxnSp>
      <p:sp>
        <p:nvSpPr>
          <p:cNvPr id="854" name="Berät,…"/>
          <p:cNvSpPr txBox="1"/>
          <p:nvPr/>
        </p:nvSpPr>
        <p:spPr>
          <a:xfrm>
            <a:off x="2656252" y="4306375"/>
            <a:ext cx="1170086" cy="55311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a:solidFill>
                  <a:srgbClr val="FFFFFF"/>
                </a:solidFill>
              </a:defRPr>
            </a:pPr>
            <a:r>
              <a:t>Berät,</a:t>
            </a:r>
          </a:p>
          <a:p>
            <a:pPr>
              <a:defRPr>
                <a:solidFill>
                  <a:srgbClr val="FFFFFF"/>
                </a:solidFill>
              </a:defRPr>
            </a:pPr>
            <a:r>
              <a:t>unterstützt</a:t>
            </a:r>
          </a:p>
        </p:txBody>
      </p:sp>
      <p:sp>
        <p:nvSpPr>
          <p:cNvPr id="855" name="Schulpate"/>
          <p:cNvSpPr/>
          <p:nvPr/>
        </p:nvSpPr>
        <p:spPr>
          <a:xfrm>
            <a:off x="3780945" y="4446262"/>
            <a:ext cx="1675111" cy="621002"/>
          </a:xfrm>
          <a:prstGeom prst="rect">
            <a:avLst/>
          </a:prstGeom>
          <a:solidFill>
            <a:srgbClr val="006C00"/>
          </a:solidFill>
          <a:ln w="50800">
            <a:solidFill>
              <a:srgbClr val="FFFFFF"/>
            </a:solidFill>
            <a:miter lim="400000"/>
          </a:ln>
          <a:extLst>
            <a:ext uri="{C572A759-6A51-4108-AA02-DFA0A04FC94B}">
              <ma14:wrappingTextBoxFlag xmlns:ma14="http://schemas.microsoft.com/office/mac/drawingml/2011/main" val="1"/>
            </a:ext>
          </a:extLst>
        </p:spPr>
        <p:txBody>
          <a:bodyPr lIns="50800" tIns="50800" rIns="50800" bIns="50800" anchor="ctr"/>
          <a:lstStyle>
            <a:lvl1pPr defTabSz="1130300">
              <a:defRPr b="1" sz="1800">
                <a:solidFill>
                  <a:srgbClr val="FFFFFF"/>
                </a:solidFill>
                <a:latin typeface="Avenir Next Regular"/>
                <a:ea typeface="Avenir Next Regular"/>
                <a:cs typeface="Avenir Next Regular"/>
                <a:sym typeface="Avenir Next Regular"/>
              </a:defRPr>
            </a:lvl1pPr>
          </a:lstStyle>
          <a:p>
            <a:pPr/>
            <a:r>
              <a:t>Schulpate</a:t>
            </a:r>
          </a:p>
        </p:txBody>
      </p:sp>
      <p:sp>
        <p:nvSpPr>
          <p:cNvPr id="856" name="Schulelternbeirat"/>
          <p:cNvSpPr txBox="1"/>
          <p:nvPr/>
        </p:nvSpPr>
        <p:spPr>
          <a:xfrm>
            <a:off x="643141" y="4465754"/>
            <a:ext cx="2024482" cy="4191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1130300">
              <a:defRPr b="1" sz="1800">
                <a:solidFill>
                  <a:srgbClr val="FFFFFF"/>
                </a:solidFill>
                <a:latin typeface="Avenir Next Regular"/>
                <a:ea typeface="Avenir Next Regular"/>
                <a:cs typeface="Avenir Next Regular"/>
                <a:sym typeface="Avenir Next Regular"/>
              </a:defRPr>
            </a:lvl1pPr>
          </a:lstStyle>
          <a:p>
            <a:pPr/>
            <a:r>
              <a:t>Schulelternbeirat</a:t>
            </a:r>
          </a:p>
        </p:txBody>
      </p:sp>
      <p:cxnSp>
        <p:nvCxnSpPr>
          <p:cNvPr id="857" name="Verbindungslinie"/>
          <p:cNvCxnSpPr>
            <a:stCxn id="859" idx="0"/>
            <a:endCxn id="860" idx="0"/>
          </p:cNvCxnSpPr>
          <p:nvPr/>
        </p:nvCxnSpPr>
        <p:spPr>
          <a:xfrm flipH="1" flipV="1">
            <a:off x="1660175" y="5305461"/>
            <a:ext cx="2963120" cy="81459"/>
          </a:xfrm>
          <a:prstGeom prst="straightConnector1">
            <a:avLst/>
          </a:prstGeom>
          <a:ln w="177800">
            <a:solidFill>
              <a:schemeClr val="accent3">
                <a:hueOff val="914338"/>
                <a:satOff val="31515"/>
                <a:lumOff val="-30790"/>
              </a:schemeClr>
            </a:solidFill>
            <a:miter lim="400000"/>
            <a:tailEnd type="triangle"/>
          </a:ln>
        </p:spPr>
      </p:cxnSp>
      <p:sp>
        <p:nvSpPr>
          <p:cNvPr id="858" name="Berät,…"/>
          <p:cNvSpPr txBox="1"/>
          <p:nvPr/>
        </p:nvSpPr>
        <p:spPr>
          <a:xfrm>
            <a:off x="2661046" y="4936532"/>
            <a:ext cx="1170086" cy="55311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a:solidFill>
                  <a:srgbClr val="FFFFFF"/>
                </a:solidFill>
              </a:defRPr>
            </a:pPr>
            <a:r>
              <a:t>Berät,</a:t>
            </a:r>
          </a:p>
          <a:p>
            <a:pPr>
              <a:defRPr>
                <a:solidFill>
                  <a:srgbClr val="FFFFFF"/>
                </a:solidFill>
              </a:defRPr>
            </a:pPr>
            <a:r>
              <a:t>unterstützt</a:t>
            </a:r>
          </a:p>
        </p:txBody>
      </p:sp>
      <p:sp>
        <p:nvSpPr>
          <p:cNvPr id="859" name="Schulpate"/>
          <p:cNvSpPr/>
          <p:nvPr/>
        </p:nvSpPr>
        <p:spPr>
          <a:xfrm>
            <a:off x="3785739" y="5076419"/>
            <a:ext cx="1675110" cy="621002"/>
          </a:xfrm>
          <a:prstGeom prst="rect">
            <a:avLst/>
          </a:prstGeom>
          <a:solidFill>
            <a:srgbClr val="006C00"/>
          </a:solidFill>
          <a:ln w="50800">
            <a:solidFill>
              <a:srgbClr val="FFFFFF"/>
            </a:solidFill>
            <a:miter lim="400000"/>
          </a:ln>
          <a:extLst>
            <a:ext uri="{C572A759-6A51-4108-AA02-DFA0A04FC94B}">
              <ma14:wrappingTextBoxFlag xmlns:ma14="http://schemas.microsoft.com/office/mac/drawingml/2011/main" val="1"/>
            </a:ext>
          </a:extLst>
        </p:spPr>
        <p:txBody>
          <a:bodyPr lIns="50800" tIns="50800" rIns="50800" bIns="50800" anchor="ctr"/>
          <a:lstStyle>
            <a:lvl1pPr defTabSz="1130300">
              <a:defRPr b="1" sz="1800">
                <a:solidFill>
                  <a:srgbClr val="FFFFFF"/>
                </a:solidFill>
                <a:latin typeface="Avenir Next Regular"/>
                <a:ea typeface="Avenir Next Regular"/>
                <a:cs typeface="Avenir Next Regular"/>
                <a:sym typeface="Avenir Next Regular"/>
              </a:defRPr>
            </a:lvl1pPr>
          </a:lstStyle>
          <a:p>
            <a:pPr/>
            <a:r>
              <a:t>Schulpate</a:t>
            </a:r>
          </a:p>
        </p:txBody>
      </p:sp>
      <p:sp>
        <p:nvSpPr>
          <p:cNvPr id="860" name="Schulelternbeirat"/>
          <p:cNvSpPr txBox="1"/>
          <p:nvPr/>
        </p:nvSpPr>
        <p:spPr>
          <a:xfrm>
            <a:off x="647934" y="5095911"/>
            <a:ext cx="2024483" cy="4191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1130300">
              <a:defRPr b="1" sz="1800">
                <a:solidFill>
                  <a:srgbClr val="FFFFFF"/>
                </a:solidFill>
                <a:latin typeface="Avenir Next Regular"/>
                <a:ea typeface="Avenir Next Regular"/>
                <a:cs typeface="Avenir Next Regular"/>
                <a:sym typeface="Avenir Next Regular"/>
              </a:defRPr>
            </a:lvl1pPr>
          </a:lstStyle>
          <a:p>
            <a:pPr/>
            <a:r>
              <a:t>Schulelternbeirat</a:t>
            </a:r>
          </a:p>
        </p:txBody>
      </p:sp>
      <p:cxnSp>
        <p:nvCxnSpPr>
          <p:cNvPr id="861" name="Verbindungslinie"/>
          <p:cNvCxnSpPr>
            <a:stCxn id="863" idx="0"/>
            <a:endCxn id="864" idx="0"/>
          </p:cNvCxnSpPr>
          <p:nvPr/>
        </p:nvCxnSpPr>
        <p:spPr>
          <a:xfrm flipH="1" flipV="1">
            <a:off x="1670359" y="6499806"/>
            <a:ext cx="2963119" cy="119559"/>
          </a:xfrm>
          <a:prstGeom prst="straightConnector1">
            <a:avLst/>
          </a:prstGeom>
          <a:ln w="177800">
            <a:solidFill>
              <a:schemeClr val="accent3">
                <a:hueOff val="914338"/>
                <a:satOff val="31515"/>
                <a:lumOff val="-30790"/>
              </a:schemeClr>
            </a:solidFill>
            <a:miter lim="400000"/>
            <a:tailEnd type="triangle"/>
          </a:ln>
        </p:spPr>
      </p:cxnSp>
      <p:sp>
        <p:nvSpPr>
          <p:cNvPr id="862" name="Berät,…"/>
          <p:cNvSpPr txBox="1"/>
          <p:nvPr/>
        </p:nvSpPr>
        <p:spPr>
          <a:xfrm>
            <a:off x="2671230" y="6130877"/>
            <a:ext cx="1170086" cy="55311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a:solidFill>
                  <a:srgbClr val="FFFFFF"/>
                </a:solidFill>
              </a:defRPr>
            </a:pPr>
            <a:r>
              <a:t>Berät,</a:t>
            </a:r>
          </a:p>
          <a:p>
            <a:pPr>
              <a:defRPr>
                <a:solidFill>
                  <a:srgbClr val="FFFFFF"/>
                </a:solidFill>
              </a:defRPr>
            </a:pPr>
            <a:r>
              <a:t>unterstützt</a:t>
            </a:r>
          </a:p>
        </p:txBody>
      </p:sp>
      <p:sp>
        <p:nvSpPr>
          <p:cNvPr id="863" name="Schulpate"/>
          <p:cNvSpPr/>
          <p:nvPr/>
        </p:nvSpPr>
        <p:spPr>
          <a:xfrm>
            <a:off x="3795923" y="6308864"/>
            <a:ext cx="1675110" cy="621002"/>
          </a:xfrm>
          <a:prstGeom prst="rect">
            <a:avLst/>
          </a:prstGeom>
          <a:solidFill>
            <a:srgbClr val="006C00"/>
          </a:solidFill>
          <a:ln w="50800">
            <a:solidFill>
              <a:srgbClr val="FFFFFF"/>
            </a:solidFill>
            <a:miter lim="400000"/>
          </a:ln>
          <a:extLst>
            <a:ext uri="{C572A759-6A51-4108-AA02-DFA0A04FC94B}">
              <ma14:wrappingTextBoxFlag xmlns:ma14="http://schemas.microsoft.com/office/mac/drawingml/2011/main" val="1"/>
            </a:ext>
          </a:extLst>
        </p:spPr>
        <p:txBody>
          <a:bodyPr lIns="50800" tIns="50800" rIns="50800" bIns="50800" anchor="ctr"/>
          <a:lstStyle>
            <a:lvl1pPr defTabSz="1130300">
              <a:defRPr b="1" sz="1800">
                <a:solidFill>
                  <a:srgbClr val="FFFFFF"/>
                </a:solidFill>
                <a:latin typeface="Avenir Next Regular"/>
                <a:ea typeface="Avenir Next Regular"/>
                <a:cs typeface="Avenir Next Regular"/>
                <a:sym typeface="Avenir Next Regular"/>
              </a:defRPr>
            </a:lvl1pPr>
          </a:lstStyle>
          <a:p>
            <a:pPr/>
            <a:r>
              <a:t>Schulpate</a:t>
            </a:r>
          </a:p>
        </p:txBody>
      </p:sp>
      <p:sp>
        <p:nvSpPr>
          <p:cNvPr id="864" name="Schulelternbeirat"/>
          <p:cNvSpPr txBox="1"/>
          <p:nvPr/>
        </p:nvSpPr>
        <p:spPr>
          <a:xfrm>
            <a:off x="658118" y="6290256"/>
            <a:ext cx="2024483" cy="4191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1130300">
              <a:defRPr b="1" sz="1800">
                <a:solidFill>
                  <a:srgbClr val="FFFFFF"/>
                </a:solidFill>
                <a:latin typeface="Avenir Next Regular"/>
                <a:ea typeface="Avenir Next Regular"/>
                <a:cs typeface="Avenir Next Regular"/>
                <a:sym typeface="Avenir Next Regular"/>
              </a:defRPr>
            </a:lvl1pPr>
          </a:lstStyle>
          <a:p>
            <a:pPr/>
            <a:r>
              <a:t>Schulelternbeirat</a:t>
            </a:r>
          </a:p>
        </p:txBody>
      </p:sp>
      <p:sp>
        <p:nvSpPr>
          <p:cNvPr id="865" name="…"/>
          <p:cNvSpPr txBox="1"/>
          <p:nvPr/>
        </p:nvSpPr>
        <p:spPr>
          <a:xfrm>
            <a:off x="3069845" y="5676751"/>
            <a:ext cx="342901" cy="4191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1130300">
              <a:defRPr b="1" sz="1800">
                <a:solidFill>
                  <a:srgbClr val="FFFFFF"/>
                </a:solidFill>
                <a:latin typeface="Avenir Next Regular"/>
                <a:ea typeface="Avenir Next Regular"/>
                <a:cs typeface="Avenir Next Regular"/>
                <a:sym typeface="Avenir Next Regular"/>
              </a:defRPr>
            </a:lvl1pPr>
          </a:lstStyle>
          <a:p>
            <a:pPr/>
            <a:r>
              <a:t>…</a:t>
            </a:r>
          </a:p>
        </p:txBody>
      </p:sp>
      <p:sp>
        <p:nvSpPr>
          <p:cNvPr id="866" name="Arbeitskreis…"/>
          <p:cNvSpPr/>
          <p:nvPr/>
        </p:nvSpPr>
        <p:spPr>
          <a:xfrm>
            <a:off x="8003546" y="4685523"/>
            <a:ext cx="2513609" cy="857284"/>
          </a:xfrm>
          <a:prstGeom prst="rect">
            <a:avLst/>
          </a:prstGeom>
          <a:solidFill>
            <a:srgbClr val="006C00"/>
          </a:solidFill>
          <a:ln w="50800">
            <a:solidFill>
              <a:srgbClr val="FFFFFF"/>
            </a:solidFill>
            <a:miter lim="400000"/>
          </a:ln>
          <a:extLst>
            <a:ext uri="{C572A759-6A51-4108-AA02-DFA0A04FC94B}">
              <ma14:wrappingTextBoxFlag xmlns:ma14="http://schemas.microsoft.com/office/mac/drawingml/2011/main" val="1"/>
            </a:ext>
          </a:extLst>
        </p:spPr>
        <p:txBody>
          <a:bodyPr lIns="50800" tIns="50800" rIns="50800" bIns="50800" anchor="ctr"/>
          <a:lstStyle/>
          <a:p>
            <a:pPr defTabSz="1130300">
              <a:defRPr b="1" sz="1900">
                <a:solidFill>
                  <a:srgbClr val="FFFFFF"/>
                </a:solidFill>
                <a:latin typeface="Avenir Next Regular"/>
                <a:ea typeface="Avenir Next Regular"/>
                <a:cs typeface="Avenir Next Regular"/>
                <a:sym typeface="Avenir Next Regular"/>
              </a:defRPr>
            </a:pPr>
            <a:r>
              <a:t>Arbeitskreis</a:t>
            </a:r>
          </a:p>
          <a:p>
            <a:pPr defTabSz="1130300">
              <a:defRPr b="1" sz="1900">
                <a:solidFill>
                  <a:srgbClr val="FFFFFF"/>
                </a:solidFill>
                <a:latin typeface="Avenir Next Regular"/>
                <a:ea typeface="Avenir Next Regular"/>
                <a:cs typeface="Avenir Next Regular"/>
                <a:sym typeface="Avenir Next Regular"/>
              </a:defRPr>
            </a:pPr>
            <a:r>
              <a:t>2</a:t>
            </a:r>
          </a:p>
        </p:txBody>
      </p:sp>
      <p:sp>
        <p:nvSpPr>
          <p:cNvPr id="867" name="Arbeitskreis…"/>
          <p:cNvSpPr/>
          <p:nvPr/>
        </p:nvSpPr>
        <p:spPr>
          <a:xfrm>
            <a:off x="8003546" y="6071164"/>
            <a:ext cx="2513609" cy="857285"/>
          </a:xfrm>
          <a:prstGeom prst="rect">
            <a:avLst/>
          </a:prstGeom>
          <a:solidFill>
            <a:srgbClr val="006C00"/>
          </a:solidFill>
          <a:ln w="50800">
            <a:solidFill>
              <a:srgbClr val="FFFFFF"/>
            </a:solidFill>
            <a:miter lim="400000"/>
          </a:ln>
          <a:extLst>
            <a:ext uri="{C572A759-6A51-4108-AA02-DFA0A04FC94B}">
              <ma14:wrappingTextBoxFlag xmlns:ma14="http://schemas.microsoft.com/office/mac/drawingml/2011/main" val="1"/>
            </a:ext>
          </a:extLst>
        </p:spPr>
        <p:txBody>
          <a:bodyPr lIns="50800" tIns="50800" rIns="50800" bIns="50800" anchor="ctr"/>
          <a:lstStyle/>
          <a:p>
            <a:pPr defTabSz="1130300">
              <a:defRPr b="1" sz="1900">
                <a:solidFill>
                  <a:srgbClr val="FFFFFF"/>
                </a:solidFill>
                <a:latin typeface="Avenir Next Regular"/>
                <a:ea typeface="Avenir Next Regular"/>
                <a:cs typeface="Avenir Next Regular"/>
                <a:sym typeface="Avenir Next Regular"/>
              </a:defRPr>
            </a:pPr>
            <a:r>
              <a:t>Arbeitskreis</a:t>
            </a:r>
          </a:p>
          <a:p>
            <a:pPr defTabSz="1130300">
              <a:defRPr b="1" sz="1900">
                <a:solidFill>
                  <a:srgbClr val="FFFFFF"/>
                </a:solidFill>
                <a:latin typeface="Avenir Next Regular"/>
                <a:ea typeface="Avenir Next Regular"/>
                <a:cs typeface="Avenir Next Regular"/>
                <a:sym typeface="Avenir Next Regular"/>
              </a:defRPr>
            </a:pPr>
            <a:r>
              <a:t>N</a:t>
            </a:r>
          </a:p>
        </p:txBody>
      </p:sp>
      <p:sp>
        <p:nvSpPr>
          <p:cNvPr id="868" name="…"/>
          <p:cNvSpPr txBox="1"/>
          <p:nvPr/>
        </p:nvSpPr>
        <p:spPr>
          <a:xfrm>
            <a:off x="9088900" y="5522103"/>
            <a:ext cx="342901" cy="4191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1130300">
              <a:defRPr b="1" sz="1800">
                <a:solidFill>
                  <a:srgbClr val="FFFFFF"/>
                </a:solidFill>
                <a:latin typeface="Avenir Next Regular"/>
                <a:ea typeface="Avenir Next Regular"/>
                <a:cs typeface="Avenir Next Regular"/>
                <a:sym typeface="Avenir Next Regular"/>
              </a:defRPr>
            </a:lvl1pPr>
          </a:lstStyle>
          <a:p>
            <a:pPr/>
            <a:r>
              <a:t>…</a:t>
            </a:r>
          </a:p>
        </p:txBody>
      </p:sp>
      <p:sp>
        <p:nvSpPr>
          <p:cNvPr id="869" name="Jugendhilfeausschuss"/>
          <p:cNvSpPr/>
          <p:nvPr/>
        </p:nvSpPr>
        <p:spPr>
          <a:xfrm>
            <a:off x="6186050" y="8756248"/>
            <a:ext cx="2764705" cy="621002"/>
          </a:xfrm>
          <a:prstGeom prst="rect">
            <a:avLst/>
          </a:prstGeom>
          <a:solidFill>
            <a:schemeClr val="accent5">
              <a:lumOff val="-29866"/>
            </a:schemeClr>
          </a:solidFill>
          <a:ln w="50800">
            <a:solidFill>
              <a:srgbClr val="FFFFFF"/>
            </a:solidFill>
            <a:miter lim="400000"/>
          </a:ln>
          <a:extLst>
            <a:ext uri="{C572A759-6A51-4108-AA02-DFA0A04FC94B}">
              <ma14:wrappingTextBoxFlag xmlns:ma14="http://schemas.microsoft.com/office/mac/drawingml/2011/main" val="1"/>
            </a:ext>
          </a:extLst>
        </p:spPr>
        <p:txBody>
          <a:bodyPr lIns="50800" tIns="50800" rIns="50800" bIns="50800" anchor="ctr"/>
          <a:lstStyle>
            <a:lvl1pPr defTabSz="1130300">
              <a:defRPr b="1" sz="1800">
                <a:solidFill>
                  <a:srgbClr val="FFFFFF"/>
                </a:solidFill>
                <a:latin typeface="Avenir Next Regular"/>
                <a:ea typeface="Avenir Next Regular"/>
                <a:cs typeface="Avenir Next Regular"/>
                <a:sym typeface="Avenir Next Regular"/>
              </a:defRPr>
            </a:lvl1pPr>
          </a:lstStyle>
          <a:p>
            <a:pPr/>
            <a:r>
              <a:t>Jugendhilfeausschuss</a:t>
            </a:r>
          </a:p>
        </p:txBody>
      </p:sp>
      <p:sp>
        <p:nvSpPr>
          <p:cNvPr id="870" name="Schulentwicklungsplan"/>
          <p:cNvSpPr/>
          <p:nvPr/>
        </p:nvSpPr>
        <p:spPr>
          <a:xfrm>
            <a:off x="9912847" y="8756248"/>
            <a:ext cx="2764704" cy="621002"/>
          </a:xfrm>
          <a:prstGeom prst="rect">
            <a:avLst/>
          </a:prstGeom>
          <a:solidFill>
            <a:schemeClr val="accent5">
              <a:lumOff val="-29866"/>
            </a:schemeClr>
          </a:solidFill>
          <a:ln w="50800">
            <a:solidFill>
              <a:srgbClr val="FFFFFF"/>
            </a:solidFill>
            <a:miter lim="400000"/>
          </a:ln>
          <a:extLst>
            <a:ext uri="{C572A759-6A51-4108-AA02-DFA0A04FC94B}">
              <ma14:wrappingTextBoxFlag xmlns:ma14="http://schemas.microsoft.com/office/mac/drawingml/2011/main" val="1"/>
            </a:ext>
          </a:extLst>
        </p:spPr>
        <p:txBody>
          <a:bodyPr lIns="50800" tIns="50800" rIns="50800" bIns="50800" anchor="ctr"/>
          <a:lstStyle>
            <a:lvl1pPr defTabSz="1130300">
              <a:defRPr b="1" sz="1800">
                <a:solidFill>
                  <a:srgbClr val="FFFFFF"/>
                </a:solidFill>
                <a:latin typeface="Avenir Next Regular"/>
                <a:ea typeface="Avenir Next Regular"/>
                <a:cs typeface="Avenir Next Regular"/>
                <a:sym typeface="Avenir Next Regular"/>
              </a:defRPr>
            </a:lvl1pPr>
          </a:lstStyle>
          <a:p>
            <a:pPr/>
            <a:r>
              <a:t>Schulentwicklungsplan</a:t>
            </a:r>
          </a:p>
        </p:txBody>
      </p:sp>
      <p:sp>
        <p:nvSpPr>
          <p:cNvPr id="871" name="Nimmt teil"/>
          <p:cNvSpPr txBox="1"/>
          <p:nvPr/>
        </p:nvSpPr>
        <p:spPr>
          <a:xfrm>
            <a:off x="7168183" y="7454479"/>
            <a:ext cx="800439" cy="55311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a:solidFill>
                  <a:srgbClr val="FFFFFF"/>
                </a:solidFill>
              </a:defRPr>
            </a:lvl1pPr>
          </a:lstStyle>
          <a:p>
            <a:pPr/>
            <a:r>
              <a:t>Nimmt teil</a:t>
            </a:r>
          </a:p>
        </p:txBody>
      </p:sp>
      <p:sp>
        <p:nvSpPr>
          <p:cNvPr id="872" name="Arbeitet mit"/>
          <p:cNvSpPr txBox="1"/>
          <p:nvPr/>
        </p:nvSpPr>
        <p:spPr>
          <a:xfrm>
            <a:off x="8624531" y="7454479"/>
            <a:ext cx="977503" cy="55311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a:solidFill>
                  <a:srgbClr val="FFFFFF"/>
                </a:solidFill>
              </a:defRPr>
            </a:pPr>
            <a:r>
              <a:t>Arbeitet</a:t>
            </a:r>
            <a:br/>
            <a:r>
              <a:t>mit</a:t>
            </a:r>
          </a:p>
        </p:txBody>
      </p:sp>
      <p:sp>
        <p:nvSpPr>
          <p:cNvPr id="873" name="Web"/>
          <p:cNvSpPr txBox="1"/>
          <p:nvPr/>
        </p:nvSpPr>
        <p:spPr>
          <a:xfrm>
            <a:off x="3409068" y="2242786"/>
            <a:ext cx="627279" cy="4191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1130300">
              <a:defRPr b="1" sz="1800">
                <a:solidFill>
                  <a:srgbClr val="FFFFFF"/>
                </a:solidFill>
                <a:latin typeface="Avenir Next Regular"/>
                <a:ea typeface="Avenir Next Regular"/>
                <a:cs typeface="Avenir Next Regular"/>
                <a:sym typeface="Avenir Next Regular"/>
              </a:defRPr>
            </a:lvl1pPr>
          </a:lstStyle>
          <a:p>
            <a:pPr/>
            <a:r>
              <a:t>Web</a:t>
            </a:r>
          </a:p>
        </p:txBody>
      </p:sp>
      <p:sp>
        <p:nvSpPr>
          <p:cNvPr id="874" name="Veranstaltungen"/>
          <p:cNvSpPr txBox="1"/>
          <p:nvPr/>
        </p:nvSpPr>
        <p:spPr>
          <a:xfrm>
            <a:off x="4734135" y="2242786"/>
            <a:ext cx="1938072" cy="4191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1130300">
              <a:defRPr b="1" sz="1800">
                <a:solidFill>
                  <a:srgbClr val="FFFFFF"/>
                </a:solidFill>
                <a:latin typeface="Avenir Next Regular"/>
                <a:ea typeface="Avenir Next Regular"/>
                <a:cs typeface="Avenir Next Regular"/>
                <a:sym typeface="Avenir Next Regular"/>
              </a:defRPr>
            </a:lvl1pPr>
          </a:lstStyle>
          <a:p>
            <a:pPr/>
            <a:r>
              <a:t>Veranstaltungen</a:t>
            </a:r>
          </a:p>
        </p:txBody>
      </p:sp>
      <p:sp>
        <p:nvSpPr>
          <p:cNvPr id="875" name="Presse"/>
          <p:cNvSpPr txBox="1"/>
          <p:nvPr/>
        </p:nvSpPr>
        <p:spPr>
          <a:xfrm>
            <a:off x="7535678" y="2242786"/>
            <a:ext cx="825476" cy="4191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1130300">
              <a:defRPr b="1" sz="1800">
                <a:solidFill>
                  <a:srgbClr val="FFFFFF"/>
                </a:solidFill>
                <a:latin typeface="Avenir Next Regular"/>
                <a:ea typeface="Avenir Next Regular"/>
                <a:cs typeface="Avenir Next Regular"/>
                <a:sym typeface="Avenir Next Regular"/>
              </a:defRPr>
            </a:lvl1pPr>
          </a:lstStyle>
          <a:p>
            <a:pPr/>
            <a:r>
              <a:t>Presse</a:t>
            </a:r>
          </a:p>
        </p:txBody>
      </p:sp>
      <p:sp>
        <p:nvSpPr>
          <p:cNvPr id="876" name="Newsletter"/>
          <p:cNvSpPr txBox="1"/>
          <p:nvPr/>
        </p:nvSpPr>
        <p:spPr>
          <a:xfrm>
            <a:off x="9236778" y="2242786"/>
            <a:ext cx="1333882" cy="4191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1130300">
              <a:defRPr b="1" sz="1800">
                <a:solidFill>
                  <a:srgbClr val="FFFFFF"/>
                </a:solidFill>
                <a:latin typeface="Avenir Next Regular"/>
                <a:ea typeface="Avenir Next Regular"/>
                <a:cs typeface="Avenir Next Regular"/>
                <a:sym typeface="Avenir Next Regular"/>
              </a:defRPr>
            </a:lvl1pPr>
          </a:lstStyle>
          <a:p>
            <a:pPr/>
            <a:r>
              <a:t>Newsletter</a:t>
            </a:r>
          </a:p>
        </p:txBody>
      </p:sp>
      <p:sp>
        <p:nvSpPr>
          <p:cNvPr id="877" name="Kommuniziert"/>
          <p:cNvSpPr txBox="1"/>
          <p:nvPr/>
        </p:nvSpPr>
        <p:spPr>
          <a:xfrm>
            <a:off x="5045722" y="3373092"/>
            <a:ext cx="3368524" cy="32451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a:solidFill>
                  <a:srgbClr val="FFFFFF"/>
                </a:solidFill>
              </a:defRPr>
            </a:lvl1pPr>
          </a:lstStyle>
          <a:p>
            <a:pPr/>
            <a:r>
              <a:t>Kommuniziert</a:t>
            </a:r>
          </a:p>
        </p:txBody>
      </p:sp>
      <p:sp>
        <p:nvSpPr>
          <p:cNvPr id="878" name="…"/>
          <p:cNvSpPr txBox="1"/>
          <p:nvPr/>
        </p:nvSpPr>
        <p:spPr>
          <a:xfrm>
            <a:off x="9260350" y="8801420"/>
            <a:ext cx="342901" cy="4191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1130300">
              <a:defRPr b="1" sz="1800">
                <a:solidFill>
                  <a:srgbClr val="FFFFFF"/>
                </a:solidFill>
                <a:latin typeface="Avenir Next Regular"/>
                <a:ea typeface="Avenir Next Regular"/>
                <a:cs typeface="Avenir Next Regular"/>
                <a:sym typeface="Avenir Next Regular"/>
              </a:defRPr>
            </a:lvl1pPr>
          </a:lstStyle>
          <a:p>
            <a:pPr/>
            <a:r>
              <a:t>…</a:t>
            </a:r>
          </a:p>
        </p:txBody>
      </p:sp>
    </p:spTree>
  </p:cSld>
  <p:clrMapOvr>
    <a:masterClrMapping/>
  </p:clrMapOvr>
  <p:transition xmlns:p14="http://schemas.microsoft.com/office/powerpoint/2010/main" spd="med" advClick="1"/>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87" name="KEB Vorsitzender lädt ein…"/>
          <p:cNvSpPr txBox="1"/>
          <p:nvPr>
            <p:ph type="body" idx="1"/>
          </p:nvPr>
        </p:nvSpPr>
        <p:spPr>
          <a:prstGeom prst="rect">
            <a:avLst/>
          </a:prstGeom>
        </p:spPr>
        <p:txBody>
          <a:bodyPr/>
          <a:lstStyle/>
          <a:p>
            <a:pPr/>
            <a:r>
              <a:t>KEB Vorsitzender lädt ein</a:t>
            </a:r>
          </a:p>
          <a:p>
            <a:pPr/>
            <a:r>
              <a:rPr>
                <a:solidFill>
                  <a:schemeClr val="accent4">
                    <a:hueOff val="348544"/>
                    <a:lumOff val="7139"/>
                  </a:schemeClr>
                </a:solidFill>
              </a:rPr>
              <a:t>Mindestens</a:t>
            </a:r>
            <a:r>
              <a:t> einmal pro Schuljahr muss ein Bericht über die Tätigkeit des KEB an die Schulelternbeiratsvorsitzenden erfolgen</a:t>
            </a:r>
          </a:p>
          <a:p>
            <a:pPr/>
            <a:r>
              <a:rPr>
                <a:solidFill>
                  <a:schemeClr val="accent4">
                    <a:hueOff val="348544"/>
                    <a:lumOff val="7139"/>
                  </a:schemeClr>
                </a:solidFill>
              </a:rPr>
              <a:t>Außerordentliche</a:t>
            </a:r>
            <a:r>
              <a:t> Sitzungen auf Anforderung von mindestens 1/4 der SEB Vorsitzenden</a:t>
            </a:r>
          </a:p>
          <a:p>
            <a:pPr/>
            <a:r>
              <a:t>Zu den Sitzungen sollen von der oder dem Vorsitzenden bis zu drei Vertreter*innen der </a:t>
            </a:r>
            <a:r>
              <a:rPr>
                <a:solidFill>
                  <a:schemeClr val="accent4">
                    <a:hueOff val="348544"/>
                    <a:lumOff val="7139"/>
                  </a:schemeClr>
                </a:solidFill>
              </a:rPr>
              <a:t>Eltern der ausländischen Schüler*innen</a:t>
            </a:r>
            <a:r>
              <a:t> mit beratender Stimme hinzugezogen werden [§ 115 (9)]</a:t>
            </a:r>
          </a:p>
        </p:txBody>
      </p:sp>
      <p:sp>
        <p:nvSpPr>
          <p:cNvPr id="888" name="Wie oft trifft man sich"/>
          <p:cNvSpPr txBox="1"/>
          <p:nvPr>
            <p:ph type="body" idx="21"/>
          </p:nvPr>
        </p:nvSpPr>
        <p:spPr>
          <a:prstGeom prst="rect">
            <a:avLst/>
          </a:prstGeom>
          <a:extLst>
            <a:ext uri="{C572A759-6A51-4108-AA02-DFA0A04FC94B}">
              <ma14:wrappingTextBoxFlag xmlns:ma14="http://schemas.microsoft.com/office/mac/drawingml/2011/main" val="1"/>
            </a:ext>
          </a:extLst>
        </p:spPr>
        <p:txBody>
          <a:bodyPr/>
          <a:lstStyle/>
          <a:p>
            <a:pPr/>
            <a:r>
              <a:t>Wie oft trifft man sich</a:t>
            </a:r>
          </a:p>
        </p:txBody>
      </p:sp>
      <p:sp>
        <p:nvSpPr>
          <p:cNvPr id="889" name="Kreiselternbeirat (KEB)"/>
          <p:cNvSpPr txBox="1"/>
          <p:nvPr>
            <p:ph type="title"/>
          </p:nvPr>
        </p:nvSpPr>
        <p:spPr>
          <a:prstGeom prst="rect">
            <a:avLst/>
          </a:prstGeom>
        </p:spPr>
        <p:txBody>
          <a:bodyPr/>
          <a:lstStyle>
            <a:lvl1pPr defTabSz="1716590">
              <a:defRPr spc="-118" sz="5940"/>
            </a:lvl1pPr>
          </a:lstStyle>
          <a:p>
            <a:pPr/>
            <a:r>
              <a:t>Kreiselternbeirat (KEB)</a:t>
            </a:r>
          </a:p>
        </p:txBody>
      </p:sp>
      <p:sp>
        <p:nvSpPr>
          <p:cNvPr id="890"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92" name="Abgerundetes Rechteck"/>
          <p:cNvSpPr/>
          <p:nvPr/>
        </p:nvSpPr>
        <p:spPr>
          <a:xfrm>
            <a:off x="662131" y="7586171"/>
            <a:ext cx="7706725" cy="1962790"/>
          </a:xfrm>
          <a:prstGeom prst="roundRect">
            <a:avLst>
              <a:gd name="adj" fmla="val 27562"/>
            </a:avLst>
          </a:prstGeom>
          <a:solidFill>
            <a:schemeClr val="accent6">
              <a:satOff val="-16844"/>
              <a:lumOff val="-30747"/>
            </a:schemeClr>
          </a:solidFill>
          <a:ln w="12700">
            <a:miter lim="400000"/>
          </a:ln>
        </p:spPr>
        <p:txBody>
          <a:bodyPr lIns="50800" tIns="50800" rIns="50800" bIns="50800" anchor="ctr"/>
          <a:lstStyle/>
          <a:p>
            <a:pPr defTabSz="584200">
              <a:defRPr sz="2200">
                <a:solidFill>
                  <a:srgbClr val="FFFFFF"/>
                </a:solidFill>
                <a:latin typeface="Helvetica Neue Medium"/>
                <a:ea typeface="Helvetica Neue Medium"/>
                <a:cs typeface="Helvetica Neue Medium"/>
                <a:sym typeface="Helvetica Neue Medium"/>
              </a:defRPr>
            </a:pPr>
          </a:p>
        </p:txBody>
      </p:sp>
      <p:sp>
        <p:nvSpPr>
          <p:cNvPr id="893" name="Anhörungsrechte"/>
          <p:cNvSpPr txBox="1"/>
          <p:nvPr>
            <p:ph type="body" idx="21"/>
          </p:nvPr>
        </p:nvSpPr>
        <p:spPr>
          <a:prstGeom prst="rect">
            <a:avLst/>
          </a:prstGeom>
          <a:extLst>
            <a:ext uri="{C572A759-6A51-4108-AA02-DFA0A04FC94B}">
              <ma14:wrappingTextBoxFlag xmlns:ma14="http://schemas.microsoft.com/office/mac/drawingml/2011/main" val="1"/>
            </a:ext>
          </a:extLst>
        </p:spPr>
        <p:txBody>
          <a:bodyPr/>
          <a:lstStyle/>
          <a:p>
            <a:pPr/>
            <a:r>
              <a:t>Anhörungsrechte</a:t>
            </a:r>
          </a:p>
        </p:txBody>
      </p:sp>
      <p:sp>
        <p:nvSpPr>
          <p:cNvPr id="894" name="Kreiselternbeirat (KEB)"/>
          <p:cNvSpPr txBox="1"/>
          <p:nvPr>
            <p:ph type="title"/>
          </p:nvPr>
        </p:nvSpPr>
        <p:spPr>
          <a:prstGeom prst="rect">
            <a:avLst/>
          </a:prstGeom>
        </p:spPr>
        <p:txBody>
          <a:bodyPr/>
          <a:lstStyle>
            <a:lvl1pPr defTabSz="1716590">
              <a:defRPr spc="-118" sz="5940"/>
            </a:lvl1pPr>
          </a:lstStyle>
          <a:p>
            <a:pPr/>
            <a:r>
              <a:t>Kreiselternbeirat (KEB)</a:t>
            </a:r>
          </a:p>
        </p:txBody>
      </p:sp>
      <p:sp>
        <p:nvSpPr>
          <p:cNvPr id="895" name="Abgerundetes Rechteck"/>
          <p:cNvSpPr/>
          <p:nvPr/>
        </p:nvSpPr>
        <p:spPr>
          <a:xfrm>
            <a:off x="535131" y="6642111"/>
            <a:ext cx="3606525" cy="2906850"/>
          </a:xfrm>
          <a:prstGeom prst="roundRect">
            <a:avLst>
              <a:gd name="adj" fmla="val 18610"/>
            </a:avLst>
          </a:prstGeom>
          <a:solidFill>
            <a:schemeClr val="accent6">
              <a:satOff val="-16844"/>
              <a:lumOff val="-30747"/>
            </a:schemeClr>
          </a:solidFill>
          <a:ln w="12700">
            <a:miter lim="400000"/>
          </a:ln>
        </p:spPr>
        <p:txBody>
          <a:bodyPr lIns="50800" tIns="50800" rIns="50800" bIns="50800" anchor="ctr"/>
          <a:lstStyle/>
          <a:p>
            <a:pPr defTabSz="584200">
              <a:defRPr sz="2200">
                <a:solidFill>
                  <a:srgbClr val="FFFFFF"/>
                </a:solidFill>
                <a:latin typeface="Helvetica Neue Medium"/>
                <a:ea typeface="Helvetica Neue Medium"/>
                <a:cs typeface="Helvetica Neue Medium"/>
                <a:sym typeface="Helvetica Neue Medium"/>
              </a:defRPr>
            </a:pPr>
          </a:p>
        </p:txBody>
      </p:sp>
      <p:grpSp>
        <p:nvGrpSpPr>
          <p:cNvPr id="898" name="Schulentwicklungsplan"/>
          <p:cNvGrpSpPr/>
          <p:nvPr/>
        </p:nvGrpSpPr>
        <p:grpSpPr>
          <a:xfrm>
            <a:off x="794429" y="7057263"/>
            <a:ext cx="3087929" cy="515011"/>
            <a:chOff x="0" y="0"/>
            <a:chExt cx="3087928" cy="515010"/>
          </a:xfrm>
        </p:grpSpPr>
        <p:sp>
          <p:nvSpPr>
            <p:cNvPr id="897" name="Schulentwicklungsplan"/>
            <p:cNvSpPr txBox="1"/>
            <p:nvPr/>
          </p:nvSpPr>
          <p:spPr>
            <a:xfrm>
              <a:off x="63500" y="38100"/>
              <a:ext cx="2960929" cy="349911"/>
            </a:xfrm>
            <a:prstGeom prst="rect">
              <a:avLst/>
            </a:prstGeom>
            <a:solidFill>
              <a:schemeClr val="accent6">
                <a:satOff val="-16844"/>
                <a:lumOff val="-30747"/>
              </a:schemeClr>
            </a:solid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a:solidFill>
                    <a:srgbClr val="FFFFFF"/>
                  </a:solidFill>
                </a:defRPr>
              </a:lvl1pPr>
            </a:lstStyle>
            <a:p>
              <a:pPr/>
              <a:r>
                <a:t>Schulentwicklungsplan</a:t>
              </a:r>
            </a:p>
          </p:txBody>
        </p:sp>
        <p:pic>
          <p:nvPicPr>
            <p:cNvPr id="896" name="Schulentwicklungsplan Schulentwicklungsplan" descr="Schulentwicklungsplan Schulentwicklungsplan"/>
            <p:cNvPicPr>
              <a:picLocks noChangeAspect="0"/>
            </p:cNvPicPr>
            <p:nvPr/>
          </p:nvPicPr>
          <p:blipFill>
            <a:blip r:embed="rId2">
              <a:extLst/>
            </a:blip>
            <a:stretch>
              <a:fillRect/>
            </a:stretch>
          </p:blipFill>
          <p:spPr>
            <a:xfrm>
              <a:off x="0" y="0"/>
              <a:ext cx="3087929" cy="515011"/>
            </a:xfrm>
            <a:prstGeom prst="rect">
              <a:avLst/>
            </a:prstGeom>
            <a:effectLst/>
          </p:spPr>
        </p:pic>
      </p:grpSp>
      <p:grpSp>
        <p:nvGrpSpPr>
          <p:cNvPr id="901" name="Neuerrichtung einer Ver- suchsschule"/>
          <p:cNvGrpSpPr/>
          <p:nvPr/>
        </p:nvGrpSpPr>
        <p:grpSpPr>
          <a:xfrm>
            <a:off x="794429" y="7656599"/>
            <a:ext cx="3087929" cy="743611"/>
            <a:chOff x="0" y="0"/>
            <a:chExt cx="3087928" cy="743610"/>
          </a:xfrm>
        </p:grpSpPr>
        <p:sp>
          <p:nvSpPr>
            <p:cNvPr id="900" name="Neuerrichtung einer Ver- suchsschule"/>
            <p:cNvSpPr txBox="1"/>
            <p:nvPr/>
          </p:nvSpPr>
          <p:spPr>
            <a:xfrm>
              <a:off x="63500" y="38100"/>
              <a:ext cx="2960929" cy="578511"/>
            </a:xfrm>
            <a:prstGeom prst="rect">
              <a:avLst/>
            </a:prstGeom>
            <a:solidFill>
              <a:schemeClr val="accent6">
                <a:satOff val="-16844"/>
                <a:lumOff val="-30747"/>
              </a:schemeClr>
            </a:solid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a:solidFill>
                    <a:srgbClr val="FFFFFF"/>
                  </a:solidFill>
                </a:defRPr>
              </a:lvl1pPr>
            </a:lstStyle>
            <a:p>
              <a:pPr/>
              <a:r>
                <a:t>Neuerrichtung einer Ver- suchsschule </a:t>
              </a:r>
            </a:p>
          </p:txBody>
        </p:sp>
        <p:pic>
          <p:nvPicPr>
            <p:cNvPr id="899" name="Neuerrichtung einer Ver- suchsschule Neuerrichtung einer Ver- suchsschule " descr="Neuerrichtung einer Ver- suchsschule Neuerrichtung einer Ver- suchsschule "/>
            <p:cNvPicPr>
              <a:picLocks noChangeAspect="0"/>
            </p:cNvPicPr>
            <p:nvPr/>
          </p:nvPicPr>
          <p:blipFill>
            <a:blip r:embed="rId3">
              <a:extLst/>
            </a:blip>
            <a:stretch>
              <a:fillRect/>
            </a:stretch>
          </p:blipFill>
          <p:spPr>
            <a:xfrm>
              <a:off x="0" y="0"/>
              <a:ext cx="3087929" cy="743611"/>
            </a:xfrm>
            <a:prstGeom prst="rect">
              <a:avLst/>
            </a:prstGeom>
            <a:effectLst/>
          </p:spPr>
        </p:pic>
      </p:grpSp>
      <p:sp>
        <p:nvSpPr>
          <p:cNvPr id="902" name="Schulträger muss…"/>
          <p:cNvSpPr txBox="1"/>
          <p:nvPr/>
        </p:nvSpPr>
        <p:spPr>
          <a:xfrm>
            <a:off x="4310194" y="7991826"/>
            <a:ext cx="5244743" cy="115148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lnSpc>
                <a:spcPct val="90000"/>
              </a:lnSpc>
              <a:defRPr sz="3700">
                <a:ln w="3175" cap="flat">
                  <a:solidFill>
                    <a:srgbClr val="000000"/>
                  </a:solidFill>
                  <a:prstDash val="solid"/>
                  <a:miter lim="400000"/>
                </a:ln>
                <a:solidFill>
                  <a:srgbClr val="FFFFFF"/>
                </a:solidFill>
              </a:defRPr>
            </a:pPr>
            <a:r>
              <a:t>Schulträger muss </a:t>
            </a:r>
          </a:p>
          <a:p>
            <a:pPr algn="l">
              <a:lnSpc>
                <a:spcPct val="90000"/>
              </a:lnSpc>
              <a:defRPr sz="3700">
                <a:ln w="3175" cap="flat">
                  <a:solidFill>
                    <a:srgbClr val="000000"/>
                  </a:solidFill>
                  <a:prstDash val="solid"/>
                  <a:miter lim="400000"/>
                </a:ln>
                <a:solidFill>
                  <a:srgbClr val="FFFFFF"/>
                </a:solidFill>
              </a:defRPr>
            </a:pPr>
            <a:r>
              <a:t>KEB anhören</a:t>
            </a:r>
          </a:p>
        </p:txBody>
      </p:sp>
      <p:sp>
        <p:nvSpPr>
          <p:cNvPr id="903" name="Abgerundetes Rechteck"/>
          <p:cNvSpPr/>
          <p:nvPr/>
        </p:nvSpPr>
        <p:spPr>
          <a:xfrm>
            <a:off x="3677783" y="2323621"/>
            <a:ext cx="6509564" cy="2743920"/>
          </a:xfrm>
          <a:prstGeom prst="roundRect">
            <a:avLst>
              <a:gd name="adj" fmla="val 19716"/>
            </a:avLst>
          </a:prstGeom>
          <a:solidFill>
            <a:schemeClr val="accent5">
              <a:lumOff val="-29866"/>
            </a:schemeClr>
          </a:solidFill>
          <a:ln w="12700">
            <a:miter lim="400000"/>
          </a:ln>
        </p:spPr>
        <p:txBody>
          <a:bodyPr lIns="50800" tIns="50800" rIns="50800" bIns="50800" anchor="ctr"/>
          <a:lstStyle/>
          <a:p>
            <a:pPr defTabSz="584200">
              <a:defRPr sz="2200">
                <a:solidFill>
                  <a:srgbClr val="FFFFFF"/>
                </a:solidFill>
                <a:latin typeface="Helvetica Neue Medium"/>
                <a:ea typeface="Helvetica Neue Medium"/>
                <a:cs typeface="Helvetica Neue Medium"/>
                <a:sym typeface="Helvetica Neue Medium"/>
              </a:defRPr>
            </a:pPr>
          </a:p>
        </p:txBody>
      </p:sp>
      <p:sp>
        <p:nvSpPr>
          <p:cNvPr id="904" name="Abgerundetes Rechteck"/>
          <p:cNvSpPr/>
          <p:nvPr/>
        </p:nvSpPr>
        <p:spPr>
          <a:xfrm>
            <a:off x="8830281" y="2315452"/>
            <a:ext cx="3606524" cy="7284488"/>
          </a:xfrm>
          <a:prstGeom prst="roundRect">
            <a:avLst>
              <a:gd name="adj" fmla="val 15000"/>
            </a:avLst>
          </a:prstGeom>
          <a:solidFill>
            <a:schemeClr val="accent5">
              <a:lumOff val="-29866"/>
            </a:schemeClr>
          </a:solidFill>
          <a:ln w="12700">
            <a:miter lim="400000"/>
          </a:ln>
        </p:spPr>
        <p:txBody>
          <a:bodyPr lIns="50800" tIns="50800" rIns="50800" bIns="50800" anchor="ctr"/>
          <a:lstStyle/>
          <a:p>
            <a:pPr defTabSz="584200">
              <a:defRPr sz="2200">
                <a:solidFill>
                  <a:srgbClr val="FFFFFF"/>
                </a:solidFill>
                <a:latin typeface="Helvetica Neue Medium"/>
                <a:ea typeface="Helvetica Neue Medium"/>
                <a:cs typeface="Helvetica Neue Medium"/>
                <a:sym typeface="Helvetica Neue Medium"/>
              </a:defRPr>
            </a:pPr>
          </a:p>
        </p:txBody>
      </p:sp>
      <p:grpSp>
        <p:nvGrpSpPr>
          <p:cNvPr id="932" name="Gruppieren"/>
          <p:cNvGrpSpPr/>
          <p:nvPr/>
        </p:nvGrpSpPr>
        <p:grpSpPr>
          <a:xfrm>
            <a:off x="9089578" y="2630029"/>
            <a:ext cx="3087930" cy="6838627"/>
            <a:chOff x="-63500" y="-38100"/>
            <a:chExt cx="3087928" cy="6838626"/>
          </a:xfrm>
        </p:grpSpPr>
        <p:grpSp>
          <p:nvGrpSpPr>
            <p:cNvPr id="907" name="Wahl 5 oder 6 Schultage"/>
            <p:cNvGrpSpPr/>
            <p:nvPr/>
          </p:nvGrpSpPr>
          <p:grpSpPr>
            <a:xfrm>
              <a:off x="-63500" y="-38101"/>
              <a:ext cx="3087929" cy="515012"/>
              <a:chOff x="0" y="0"/>
              <a:chExt cx="3087928" cy="515010"/>
            </a:xfrm>
          </p:grpSpPr>
          <p:sp>
            <p:nvSpPr>
              <p:cNvPr id="906" name="Wahl 5 oder 6 Schultage"/>
              <p:cNvSpPr txBox="1"/>
              <p:nvPr/>
            </p:nvSpPr>
            <p:spPr>
              <a:xfrm>
                <a:off x="63500" y="38100"/>
                <a:ext cx="2960929" cy="349911"/>
              </a:xfrm>
              <a:prstGeom prst="rect">
                <a:avLst/>
              </a:prstGeom>
              <a:solidFill>
                <a:schemeClr val="accent5">
                  <a:lumOff val="-29866"/>
                </a:schemeClr>
              </a:solid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a:solidFill>
                      <a:srgbClr val="FFFFFF"/>
                    </a:solidFill>
                  </a:defRPr>
                </a:lvl1pPr>
              </a:lstStyle>
              <a:p>
                <a:pPr/>
                <a:r>
                  <a:t>Wahl 5 oder 6 Schultage</a:t>
                </a:r>
              </a:p>
            </p:txBody>
          </p:sp>
          <p:pic>
            <p:nvPicPr>
              <p:cNvPr id="905" name="Wahl 5 oder 6 Schultage Wahl 5 oder 6 Schultage" descr="Wahl 5 oder 6 Schultage Wahl 5 oder 6 Schultage"/>
              <p:cNvPicPr>
                <a:picLocks noChangeAspect="0"/>
              </p:cNvPicPr>
              <p:nvPr/>
            </p:nvPicPr>
            <p:blipFill>
              <a:blip r:embed="rId2">
                <a:extLst/>
              </a:blip>
              <a:stretch>
                <a:fillRect/>
              </a:stretch>
            </p:blipFill>
            <p:spPr>
              <a:xfrm>
                <a:off x="0" y="0"/>
                <a:ext cx="3087929" cy="515011"/>
              </a:xfrm>
              <a:prstGeom prst="rect">
                <a:avLst/>
              </a:prstGeom>
              <a:effectLst/>
            </p:spPr>
          </p:pic>
        </p:grpSp>
        <p:grpSp>
          <p:nvGrpSpPr>
            <p:cNvPr id="910" name="Besondere Schulveranstaltungen"/>
            <p:cNvGrpSpPr/>
            <p:nvPr/>
          </p:nvGrpSpPr>
          <p:grpSpPr>
            <a:xfrm>
              <a:off x="-63500" y="482308"/>
              <a:ext cx="3087929" cy="743611"/>
              <a:chOff x="0" y="0"/>
              <a:chExt cx="3087928" cy="743610"/>
            </a:xfrm>
          </p:grpSpPr>
          <p:sp>
            <p:nvSpPr>
              <p:cNvPr id="909" name="Besondere Schulveranstaltungen"/>
              <p:cNvSpPr txBox="1"/>
              <p:nvPr/>
            </p:nvSpPr>
            <p:spPr>
              <a:xfrm>
                <a:off x="63500" y="38100"/>
                <a:ext cx="2960929" cy="578511"/>
              </a:xfrm>
              <a:prstGeom prst="rect">
                <a:avLst/>
              </a:prstGeom>
              <a:solidFill>
                <a:schemeClr val="accent5">
                  <a:lumOff val="-29866"/>
                </a:schemeClr>
              </a:solid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a:solidFill>
                      <a:srgbClr val="FFFFFF"/>
                    </a:solidFill>
                  </a:defRPr>
                </a:lvl1pPr>
              </a:lstStyle>
              <a:p>
                <a:pPr/>
                <a:r>
                  <a:t>Besondere Schulveranstaltungen</a:t>
                </a:r>
              </a:p>
            </p:txBody>
          </p:sp>
          <p:pic>
            <p:nvPicPr>
              <p:cNvPr id="908" name="Besondere Schulveranstaltungen Besondere Schulveranstaltungen" descr="Besondere Schulveranstaltungen Besondere Schulveranstaltungen"/>
              <p:cNvPicPr>
                <a:picLocks noChangeAspect="0"/>
              </p:cNvPicPr>
              <p:nvPr/>
            </p:nvPicPr>
            <p:blipFill>
              <a:blip r:embed="rId3">
                <a:extLst/>
              </a:blip>
              <a:stretch>
                <a:fillRect/>
              </a:stretch>
            </p:blipFill>
            <p:spPr>
              <a:xfrm>
                <a:off x="0" y="0"/>
                <a:ext cx="3087929" cy="743611"/>
              </a:xfrm>
              <a:prstGeom prst="rect">
                <a:avLst/>
              </a:prstGeom>
              <a:effectLst/>
            </p:spPr>
          </p:pic>
        </p:grpSp>
        <p:grpSp>
          <p:nvGrpSpPr>
            <p:cNvPr id="913" name="Schulordnung"/>
            <p:cNvGrpSpPr/>
            <p:nvPr/>
          </p:nvGrpSpPr>
          <p:grpSpPr>
            <a:xfrm>
              <a:off x="-63500" y="1256148"/>
              <a:ext cx="3087929" cy="515011"/>
              <a:chOff x="0" y="0"/>
              <a:chExt cx="3087928" cy="515010"/>
            </a:xfrm>
          </p:grpSpPr>
          <p:sp>
            <p:nvSpPr>
              <p:cNvPr id="912" name="Schulordnung"/>
              <p:cNvSpPr txBox="1"/>
              <p:nvPr/>
            </p:nvSpPr>
            <p:spPr>
              <a:xfrm>
                <a:off x="63500" y="38100"/>
                <a:ext cx="2960929" cy="349911"/>
              </a:xfrm>
              <a:prstGeom prst="rect">
                <a:avLst/>
              </a:prstGeom>
              <a:solidFill>
                <a:schemeClr val="accent5">
                  <a:lumOff val="-29866"/>
                </a:schemeClr>
              </a:solid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a:solidFill>
                      <a:srgbClr val="FFFFFF"/>
                    </a:solidFill>
                  </a:defRPr>
                </a:lvl1pPr>
              </a:lstStyle>
              <a:p>
                <a:pPr/>
                <a:r>
                  <a:t>Schulordnung</a:t>
                </a:r>
              </a:p>
            </p:txBody>
          </p:sp>
          <p:pic>
            <p:nvPicPr>
              <p:cNvPr id="911" name="Schulordnung Schulordnung" descr="Schulordnung Schulordnung"/>
              <p:cNvPicPr>
                <a:picLocks noChangeAspect="0"/>
              </p:cNvPicPr>
              <p:nvPr/>
            </p:nvPicPr>
            <p:blipFill>
              <a:blip r:embed="rId2">
                <a:extLst/>
              </a:blip>
              <a:stretch>
                <a:fillRect/>
              </a:stretch>
            </p:blipFill>
            <p:spPr>
              <a:xfrm>
                <a:off x="0" y="0"/>
                <a:ext cx="3087929" cy="515011"/>
              </a:xfrm>
              <a:prstGeom prst="rect">
                <a:avLst/>
              </a:prstGeom>
              <a:effectLst/>
            </p:spPr>
          </p:pic>
        </p:grpSp>
        <p:grpSp>
          <p:nvGrpSpPr>
            <p:cNvPr id="916" name="Einrichtung Schulkiosk und Warenangebot"/>
            <p:cNvGrpSpPr/>
            <p:nvPr/>
          </p:nvGrpSpPr>
          <p:grpSpPr>
            <a:xfrm>
              <a:off x="-63500" y="1791041"/>
              <a:ext cx="3087929" cy="743611"/>
              <a:chOff x="0" y="0"/>
              <a:chExt cx="3087928" cy="743610"/>
            </a:xfrm>
          </p:grpSpPr>
          <p:sp>
            <p:nvSpPr>
              <p:cNvPr id="915" name="Einrichtung Schulkiosk und Warenangebot"/>
              <p:cNvSpPr txBox="1"/>
              <p:nvPr/>
            </p:nvSpPr>
            <p:spPr>
              <a:xfrm>
                <a:off x="63500" y="38100"/>
                <a:ext cx="2960929" cy="578511"/>
              </a:xfrm>
              <a:prstGeom prst="rect">
                <a:avLst/>
              </a:prstGeom>
              <a:solidFill>
                <a:schemeClr val="accent5">
                  <a:lumOff val="-29866"/>
                </a:schemeClr>
              </a:solid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a:solidFill>
                      <a:srgbClr val="FFFFFF"/>
                    </a:solidFill>
                  </a:defRPr>
                </a:lvl1pPr>
              </a:lstStyle>
              <a:p>
                <a:pPr/>
                <a:r>
                  <a:t>Einrichtung Schulkiosk und Warenangebot</a:t>
                </a:r>
              </a:p>
            </p:txBody>
          </p:sp>
          <p:pic>
            <p:nvPicPr>
              <p:cNvPr id="914" name="Einrichtung Schulkiosk und Warenangebot Einrichtung Schulkiosk und Warenangebot" descr="Einrichtung Schulkiosk und Warenangebot Einrichtung Schulkiosk und Warenangebot"/>
              <p:cNvPicPr>
                <a:picLocks noChangeAspect="0"/>
              </p:cNvPicPr>
              <p:nvPr/>
            </p:nvPicPr>
            <p:blipFill>
              <a:blip r:embed="rId3">
                <a:extLst/>
              </a:blip>
              <a:stretch>
                <a:fillRect/>
              </a:stretch>
            </p:blipFill>
            <p:spPr>
              <a:xfrm>
                <a:off x="0" y="0"/>
                <a:ext cx="3087929" cy="743611"/>
              </a:xfrm>
              <a:prstGeom prst="rect">
                <a:avLst/>
              </a:prstGeom>
              <a:effectLst/>
            </p:spPr>
          </p:pic>
        </p:grpSp>
        <p:grpSp>
          <p:nvGrpSpPr>
            <p:cNvPr id="919" name="Vergabe von Räumen an Eltern und Schüler"/>
            <p:cNvGrpSpPr/>
            <p:nvPr/>
          </p:nvGrpSpPr>
          <p:grpSpPr>
            <a:xfrm>
              <a:off x="-63500" y="2554533"/>
              <a:ext cx="3087929" cy="743612"/>
              <a:chOff x="0" y="0"/>
              <a:chExt cx="3087928" cy="743610"/>
            </a:xfrm>
          </p:grpSpPr>
          <p:sp>
            <p:nvSpPr>
              <p:cNvPr id="918" name="Vergabe von Räumen an Eltern und Schüler"/>
              <p:cNvSpPr txBox="1"/>
              <p:nvPr/>
            </p:nvSpPr>
            <p:spPr>
              <a:xfrm>
                <a:off x="63500" y="38100"/>
                <a:ext cx="2960929" cy="578511"/>
              </a:xfrm>
              <a:prstGeom prst="rect">
                <a:avLst/>
              </a:prstGeom>
              <a:solidFill>
                <a:schemeClr val="accent5">
                  <a:lumOff val="-29866"/>
                </a:schemeClr>
              </a:solid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a:solidFill>
                      <a:srgbClr val="FFFFFF"/>
                    </a:solidFill>
                  </a:defRPr>
                </a:lvl1pPr>
              </a:lstStyle>
              <a:p>
                <a:pPr/>
                <a:r>
                  <a:t>Vergabe von Räumen an Eltern und Schüler</a:t>
                </a:r>
              </a:p>
            </p:txBody>
          </p:sp>
          <p:pic>
            <p:nvPicPr>
              <p:cNvPr id="917" name="Vergabe von Räumen an Eltern und Schüler Vergabe von Räumen an Eltern und Schüler" descr="Vergabe von Räumen an Eltern und Schüler Vergabe von Räumen an Eltern und Schüler"/>
              <p:cNvPicPr>
                <a:picLocks noChangeAspect="0"/>
              </p:cNvPicPr>
              <p:nvPr/>
            </p:nvPicPr>
            <p:blipFill>
              <a:blip r:embed="rId3">
                <a:extLst/>
              </a:blip>
              <a:stretch>
                <a:fillRect/>
              </a:stretch>
            </p:blipFill>
            <p:spPr>
              <a:xfrm>
                <a:off x="0" y="0"/>
                <a:ext cx="3087929" cy="743611"/>
              </a:xfrm>
              <a:prstGeom prst="rect">
                <a:avLst/>
              </a:prstGeom>
              <a:effectLst/>
            </p:spPr>
          </p:pic>
        </p:grpSp>
        <p:grpSp>
          <p:nvGrpSpPr>
            <p:cNvPr id="922" name="Grundsätze zu Schüleraustausch"/>
            <p:cNvGrpSpPr/>
            <p:nvPr/>
          </p:nvGrpSpPr>
          <p:grpSpPr>
            <a:xfrm>
              <a:off x="-63500" y="3318026"/>
              <a:ext cx="3087929" cy="743611"/>
              <a:chOff x="0" y="0"/>
              <a:chExt cx="3087928" cy="743610"/>
            </a:xfrm>
          </p:grpSpPr>
          <p:sp>
            <p:nvSpPr>
              <p:cNvPr id="921" name="Grundsätze zu Schüleraustausch"/>
              <p:cNvSpPr txBox="1"/>
              <p:nvPr/>
            </p:nvSpPr>
            <p:spPr>
              <a:xfrm>
                <a:off x="63500" y="38100"/>
                <a:ext cx="2960929" cy="578511"/>
              </a:xfrm>
              <a:prstGeom prst="rect">
                <a:avLst/>
              </a:prstGeom>
              <a:solidFill>
                <a:schemeClr val="accent5">
                  <a:lumOff val="-29866"/>
                </a:schemeClr>
              </a:solid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a:solidFill>
                      <a:srgbClr val="FFFFFF"/>
                    </a:solidFill>
                  </a:defRPr>
                </a:lvl1pPr>
              </a:lstStyle>
              <a:p>
                <a:pPr/>
                <a:r>
                  <a:t>Grundsätze zu Schüleraustausch</a:t>
                </a:r>
              </a:p>
            </p:txBody>
          </p:sp>
          <p:pic>
            <p:nvPicPr>
              <p:cNvPr id="920" name="Grundsätze zu Schüleraustausch Grundsätze zu Schüleraustausch" descr="Grundsätze zu Schüleraustausch Grundsätze zu Schüleraustausch"/>
              <p:cNvPicPr>
                <a:picLocks noChangeAspect="0"/>
              </p:cNvPicPr>
              <p:nvPr/>
            </p:nvPicPr>
            <p:blipFill>
              <a:blip r:embed="rId3">
                <a:extLst/>
              </a:blip>
              <a:stretch>
                <a:fillRect/>
              </a:stretch>
            </p:blipFill>
            <p:spPr>
              <a:xfrm>
                <a:off x="0" y="0"/>
                <a:ext cx="3087929" cy="743611"/>
              </a:xfrm>
              <a:prstGeom prst="rect">
                <a:avLst/>
              </a:prstGeom>
              <a:effectLst/>
            </p:spPr>
          </p:pic>
        </p:grpSp>
        <p:grpSp>
          <p:nvGrpSpPr>
            <p:cNvPr id="925" name="Grundsätze zu…"/>
            <p:cNvGrpSpPr/>
            <p:nvPr/>
          </p:nvGrpSpPr>
          <p:grpSpPr>
            <a:xfrm>
              <a:off x="-63500" y="4081518"/>
              <a:ext cx="3087929" cy="972212"/>
              <a:chOff x="0" y="0"/>
              <a:chExt cx="3087928" cy="972210"/>
            </a:xfrm>
          </p:grpSpPr>
          <p:sp>
            <p:nvSpPr>
              <p:cNvPr id="924" name="Grundsätze zu…"/>
              <p:cNvSpPr txBox="1"/>
              <p:nvPr/>
            </p:nvSpPr>
            <p:spPr>
              <a:xfrm>
                <a:off x="63500" y="38100"/>
                <a:ext cx="2960929" cy="807111"/>
              </a:xfrm>
              <a:prstGeom prst="rect">
                <a:avLst/>
              </a:prstGeom>
              <a:solidFill>
                <a:schemeClr val="accent5">
                  <a:lumOff val="-29866"/>
                </a:schemeClr>
              </a:solid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defRPr>
                    <a:solidFill>
                      <a:srgbClr val="FFFFFF"/>
                    </a:solidFill>
                  </a:defRPr>
                </a:pPr>
                <a:r>
                  <a:t>Grundsätze zu</a:t>
                </a:r>
              </a:p>
              <a:p>
                <a:pPr>
                  <a:defRPr>
                    <a:solidFill>
                      <a:srgbClr val="FFFFFF"/>
                    </a:solidFill>
                  </a:defRPr>
                </a:pPr>
                <a:r>
                  <a:t>Zusammenarbeit mit anderen Schulen</a:t>
                </a:r>
              </a:p>
            </p:txBody>
          </p:sp>
          <p:pic>
            <p:nvPicPr>
              <p:cNvPr id="923" name="Grundsätze zu… Grundsätze zuZusammenarbeit mit anderen Schulen" descr="Grundsätze zu… Grundsätze zuZusammenarbeit mit anderen Schulen"/>
              <p:cNvPicPr>
                <a:picLocks noChangeAspect="0"/>
              </p:cNvPicPr>
              <p:nvPr/>
            </p:nvPicPr>
            <p:blipFill>
              <a:blip r:embed="rId4">
                <a:extLst/>
              </a:blip>
              <a:stretch>
                <a:fillRect/>
              </a:stretch>
            </p:blipFill>
            <p:spPr>
              <a:xfrm>
                <a:off x="0" y="0"/>
                <a:ext cx="3087929" cy="972211"/>
              </a:xfrm>
              <a:prstGeom prst="rect">
                <a:avLst/>
              </a:prstGeom>
              <a:effectLst/>
            </p:spPr>
          </p:pic>
        </p:grpSp>
        <p:grpSp>
          <p:nvGrpSpPr>
            <p:cNvPr id="928" name="Grundsätze zu…"/>
            <p:cNvGrpSpPr/>
            <p:nvPr/>
          </p:nvGrpSpPr>
          <p:grpSpPr>
            <a:xfrm>
              <a:off x="-63500" y="5069217"/>
              <a:ext cx="3087929" cy="972211"/>
              <a:chOff x="0" y="0"/>
              <a:chExt cx="3087928" cy="972210"/>
            </a:xfrm>
          </p:grpSpPr>
          <p:sp>
            <p:nvSpPr>
              <p:cNvPr id="927" name="Grundsätze zu…"/>
              <p:cNvSpPr txBox="1"/>
              <p:nvPr/>
            </p:nvSpPr>
            <p:spPr>
              <a:xfrm>
                <a:off x="63500" y="38100"/>
                <a:ext cx="2960929" cy="807111"/>
              </a:xfrm>
              <a:prstGeom prst="rect">
                <a:avLst/>
              </a:prstGeom>
              <a:solidFill>
                <a:schemeClr val="accent5">
                  <a:lumOff val="-29866"/>
                </a:schemeClr>
              </a:solid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defRPr>
                    <a:solidFill>
                      <a:srgbClr val="FFFFFF"/>
                    </a:solidFill>
                  </a:defRPr>
                </a:pPr>
                <a:r>
                  <a:t>Grundsätze zu</a:t>
                </a:r>
              </a:p>
              <a:p>
                <a:pPr>
                  <a:defRPr>
                    <a:solidFill>
                      <a:srgbClr val="FFFFFF"/>
                    </a:solidFill>
                  </a:defRPr>
                </a:pPr>
                <a:r>
                  <a:t>Schulen Schulfahrten und Wandertagen</a:t>
                </a:r>
              </a:p>
            </p:txBody>
          </p:sp>
          <p:pic>
            <p:nvPicPr>
              <p:cNvPr id="926" name="Grundsätze zu… Grundsätze zuSchulen Schulfahrten und Wandertagen" descr="Grundsätze zu… Grundsätze zuSchulen Schulfahrten und Wandertagen"/>
              <p:cNvPicPr>
                <a:picLocks noChangeAspect="0"/>
              </p:cNvPicPr>
              <p:nvPr/>
            </p:nvPicPr>
            <p:blipFill>
              <a:blip r:embed="rId4">
                <a:extLst/>
              </a:blip>
              <a:stretch>
                <a:fillRect/>
              </a:stretch>
            </p:blipFill>
            <p:spPr>
              <a:xfrm>
                <a:off x="0" y="0"/>
                <a:ext cx="3087929" cy="972211"/>
              </a:xfrm>
              <a:prstGeom prst="rect">
                <a:avLst/>
              </a:prstGeom>
              <a:effectLst/>
            </p:spPr>
          </p:pic>
        </p:grpSp>
        <p:grpSp>
          <p:nvGrpSpPr>
            <p:cNvPr id="931" name="Grundsätze zu…"/>
            <p:cNvGrpSpPr/>
            <p:nvPr/>
          </p:nvGrpSpPr>
          <p:grpSpPr>
            <a:xfrm>
              <a:off x="-63500" y="6056915"/>
              <a:ext cx="3087929" cy="743612"/>
              <a:chOff x="0" y="0"/>
              <a:chExt cx="3087928" cy="743610"/>
            </a:xfrm>
          </p:grpSpPr>
          <p:sp>
            <p:nvSpPr>
              <p:cNvPr id="930" name="Grundsätze zu…"/>
              <p:cNvSpPr txBox="1"/>
              <p:nvPr/>
            </p:nvSpPr>
            <p:spPr>
              <a:xfrm>
                <a:off x="63500" y="38100"/>
                <a:ext cx="2960929" cy="578511"/>
              </a:xfrm>
              <a:prstGeom prst="rect">
                <a:avLst/>
              </a:prstGeom>
              <a:solidFill>
                <a:schemeClr val="accent5">
                  <a:lumOff val="-29866"/>
                </a:schemeClr>
              </a:solid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defRPr>
                    <a:solidFill>
                      <a:srgbClr val="FFFFFF"/>
                    </a:solidFill>
                  </a:defRPr>
                </a:pPr>
                <a:r>
                  <a:t>Grundsätze zu</a:t>
                </a:r>
              </a:p>
              <a:p>
                <a:pPr>
                  <a:defRPr>
                    <a:solidFill>
                      <a:srgbClr val="FFFFFF"/>
                    </a:solidFill>
                  </a:defRPr>
                </a:pPr>
                <a:r>
                  <a:t>Zusammenarbeit mit Dritten</a:t>
                </a:r>
              </a:p>
            </p:txBody>
          </p:sp>
          <p:pic>
            <p:nvPicPr>
              <p:cNvPr id="929" name="Grundsätze zu… Grundsätze zuZusammenarbeit mit Dritten" descr="Grundsätze zu… Grundsätze zuZusammenarbeit mit Dritten"/>
              <p:cNvPicPr>
                <a:picLocks noChangeAspect="0"/>
              </p:cNvPicPr>
              <p:nvPr/>
            </p:nvPicPr>
            <p:blipFill>
              <a:blip r:embed="rId3">
                <a:extLst/>
              </a:blip>
              <a:stretch>
                <a:fillRect/>
              </a:stretch>
            </p:blipFill>
            <p:spPr>
              <a:xfrm>
                <a:off x="0" y="0"/>
                <a:ext cx="3087929" cy="743611"/>
              </a:xfrm>
              <a:prstGeom prst="rect">
                <a:avLst/>
              </a:prstGeom>
              <a:effectLst/>
            </p:spPr>
          </p:pic>
        </p:grpSp>
      </p:grpSp>
      <p:sp>
        <p:nvSpPr>
          <p:cNvPr id="933" name="Anhörung des KEB erforderlich falls Entscheidungen…"/>
          <p:cNvSpPr txBox="1"/>
          <p:nvPr/>
        </p:nvSpPr>
        <p:spPr>
          <a:xfrm>
            <a:off x="3884858" y="2315452"/>
            <a:ext cx="4911721" cy="316842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r">
              <a:lnSpc>
                <a:spcPct val="90000"/>
              </a:lnSpc>
              <a:defRPr sz="3700">
                <a:ln w="3175" cap="flat">
                  <a:solidFill>
                    <a:srgbClr val="000000"/>
                  </a:solidFill>
                  <a:prstDash val="solid"/>
                  <a:miter lim="400000"/>
                </a:ln>
                <a:solidFill>
                  <a:srgbClr val="FFFFFF"/>
                </a:solidFill>
              </a:defRPr>
            </a:pPr>
            <a:r>
              <a:t>Anhörung des KEB erforderlich falls Entscheidungen </a:t>
            </a:r>
          </a:p>
          <a:p>
            <a:pPr algn="r">
              <a:lnSpc>
                <a:spcPct val="90000"/>
              </a:lnSpc>
              <a:defRPr sz="3700">
                <a:ln w="3175" cap="flat">
                  <a:solidFill>
                    <a:srgbClr val="000000"/>
                  </a:solidFill>
                  <a:prstDash val="solid"/>
                  <a:miter lim="400000"/>
                </a:ln>
                <a:solidFill>
                  <a:srgbClr val="FFFFFF"/>
                </a:solidFill>
              </a:defRPr>
            </a:pPr>
            <a:r>
              <a:t>Mehrere Schulen gleichzeitig betreffen</a:t>
            </a:r>
          </a:p>
        </p:txBody>
      </p:sp>
      <p:sp>
        <p:nvSpPr>
          <p:cNvPr id="934"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36" name="$ 116 Hessisches Schulgesetz Landeselternbeirat…"/>
          <p:cNvSpPr txBox="1"/>
          <p:nvPr>
            <p:ph type="body" idx="1"/>
          </p:nvPr>
        </p:nvSpPr>
        <p:spPr>
          <a:prstGeom prst="rect">
            <a:avLst/>
          </a:prstGeom>
        </p:spPr>
        <p:txBody>
          <a:bodyPr/>
          <a:lstStyle/>
          <a:p>
            <a:pPr marL="0" indent="0">
              <a:buSzTx/>
              <a:buNone/>
            </a:pPr>
            <a:r>
              <a:t>$ 116 Hessisches Schulgesetz</a:t>
            </a:r>
            <a:br/>
            <a:r>
              <a:t>Landeselternbeirat</a:t>
            </a:r>
          </a:p>
          <a:p>
            <a:pPr marL="0" indent="0">
              <a:buSzTx/>
              <a:buNone/>
            </a:pPr>
            <a:r>
              <a:t>(10) Der Landeselternbeirat übt das Mitbestimmungsrecht nach Maßgabe der §§ 118 bis 120 aus und berät und fördert die Arbeit der Kreis- und Stadtelternbeiräte. </a:t>
            </a:r>
          </a:p>
        </p:txBody>
      </p:sp>
      <p:sp>
        <p:nvSpPr>
          <p:cNvPr id="937" name="Aufgabe"/>
          <p:cNvSpPr txBox="1"/>
          <p:nvPr>
            <p:ph type="body" idx="21"/>
          </p:nvPr>
        </p:nvSpPr>
        <p:spPr>
          <a:prstGeom prst="rect">
            <a:avLst/>
          </a:prstGeom>
          <a:extLst>
            <a:ext uri="{C572A759-6A51-4108-AA02-DFA0A04FC94B}">
              <ma14:wrappingTextBoxFlag xmlns:ma14="http://schemas.microsoft.com/office/mac/drawingml/2011/main" val="1"/>
            </a:ext>
          </a:extLst>
        </p:spPr>
        <p:txBody>
          <a:bodyPr/>
          <a:lstStyle/>
          <a:p>
            <a:pPr/>
            <a:r>
              <a:t>Aufgabe</a:t>
            </a:r>
          </a:p>
        </p:txBody>
      </p:sp>
      <p:sp>
        <p:nvSpPr>
          <p:cNvPr id="938" name="Landeselternbeirat"/>
          <p:cNvSpPr txBox="1"/>
          <p:nvPr>
            <p:ph type="title"/>
          </p:nvPr>
        </p:nvSpPr>
        <p:spPr>
          <a:prstGeom prst="rect">
            <a:avLst/>
          </a:prstGeom>
        </p:spPr>
        <p:txBody>
          <a:bodyPr/>
          <a:lstStyle>
            <a:lvl1pPr defTabSz="1716590">
              <a:defRPr spc="-118" sz="5940"/>
            </a:lvl1pPr>
          </a:lstStyle>
          <a:p>
            <a:pPr/>
            <a:r>
              <a:t>Landeselternbeirat</a:t>
            </a:r>
          </a:p>
        </p:txBody>
      </p:sp>
      <p:sp>
        <p:nvSpPr>
          <p:cNvPr id="939" name="Foliennummer"/>
          <p:cNvSpPr txBox="1"/>
          <p:nvPr>
            <p:ph type="sldNum" sz="quarter" idx="2"/>
          </p:nvPr>
        </p:nvSpPr>
        <p:spPr>
          <a:xfrm>
            <a:off x="136532" y="9397055"/>
            <a:ext cx="297892" cy="287478"/>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41" name="Wahl"/>
          <p:cNvSpPr txBox="1"/>
          <p:nvPr>
            <p:ph type="body" idx="21"/>
          </p:nvPr>
        </p:nvSpPr>
        <p:spPr>
          <a:prstGeom prst="rect">
            <a:avLst/>
          </a:prstGeom>
          <a:extLst>
            <a:ext uri="{C572A759-6A51-4108-AA02-DFA0A04FC94B}">
              <ma14:wrappingTextBoxFlag xmlns:ma14="http://schemas.microsoft.com/office/mac/drawingml/2011/main" val="1"/>
            </a:ext>
          </a:extLst>
        </p:spPr>
        <p:txBody>
          <a:bodyPr/>
          <a:lstStyle/>
          <a:p>
            <a:pPr/>
            <a:r>
              <a:t>Wahl</a:t>
            </a:r>
          </a:p>
        </p:txBody>
      </p:sp>
      <p:sp>
        <p:nvSpPr>
          <p:cNvPr id="942" name="Landeselternbeirat"/>
          <p:cNvSpPr txBox="1"/>
          <p:nvPr>
            <p:ph type="title"/>
          </p:nvPr>
        </p:nvSpPr>
        <p:spPr>
          <a:prstGeom prst="rect">
            <a:avLst/>
          </a:prstGeom>
        </p:spPr>
        <p:txBody>
          <a:bodyPr/>
          <a:lstStyle>
            <a:lvl1pPr defTabSz="1716590">
              <a:defRPr spc="-118" sz="5940"/>
            </a:lvl1pPr>
          </a:lstStyle>
          <a:p>
            <a:pPr/>
            <a:r>
              <a:t>Landeselternbeirat</a:t>
            </a:r>
          </a:p>
        </p:txBody>
      </p:sp>
      <p:sp>
        <p:nvSpPr>
          <p:cNvPr id="943"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944" name="Schulelternbeirat (SEB)…"/>
          <p:cNvSpPr/>
          <p:nvPr/>
        </p:nvSpPr>
        <p:spPr>
          <a:xfrm>
            <a:off x="8697300" y="7546805"/>
            <a:ext cx="2513608" cy="1066133"/>
          </a:xfrm>
          <a:prstGeom prst="rect">
            <a:avLst/>
          </a:prstGeom>
          <a:solidFill>
            <a:srgbClr val="006C00"/>
          </a:solidFill>
          <a:ln w="50800">
            <a:solidFill>
              <a:srgbClr val="FFFFFF"/>
            </a:solidFill>
            <a:miter lim="400000"/>
          </a:ln>
          <a:extLst>
            <a:ext uri="{C572A759-6A51-4108-AA02-DFA0A04FC94B}">
              <ma14:wrappingTextBoxFlag xmlns:ma14="http://schemas.microsoft.com/office/mac/drawingml/2011/main" val="1"/>
            </a:ext>
          </a:extLst>
        </p:spPr>
        <p:txBody>
          <a:bodyPr lIns="50800" tIns="50800" rIns="50800" bIns="50800" anchor="ctr"/>
          <a:lstStyle/>
          <a:p>
            <a:pPr defTabSz="1130300">
              <a:defRPr b="1" sz="1800">
                <a:solidFill>
                  <a:srgbClr val="FFFFFF"/>
                </a:solidFill>
                <a:latin typeface="Avenir Next Regular"/>
                <a:ea typeface="Avenir Next Regular"/>
                <a:cs typeface="Avenir Next Regular"/>
                <a:sym typeface="Avenir Next Regular"/>
              </a:defRPr>
            </a:pPr>
            <a:r>
              <a:t>Schulelternbeirat (SEB)</a:t>
            </a:r>
          </a:p>
          <a:p>
            <a:pPr defTabSz="1130300">
              <a:defRPr sz="1800">
                <a:solidFill>
                  <a:srgbClr val="FFFFFF"/>
                </a:solidFill>
                <a:latin typeface="Avenir Next Regular"/>
                <a:ea typeface="Avenir Next Regular"/>
                <a:cs typeface="Avenir Next Regular"/>
                <a:sym typeface="Avenir Next Regular"/>
              </a:defRPr>
            </a:pPr>
            <a:r>
              <a:t>Vors. SEB-Vorsitzender</a:t>
            </a:r>
          </a:p>
        </p:txBody>
      </p:sp>
      <p:sp>
        <p:nvSpPr>
          <p:cNvPr id="945" name="Kreiselternbeirat (KEB)…"/>
          <p:cNvSpPr/>
          <p:nvPr/>
        </p:nvSpPr>
        <p:spPr>
          <a:xfrm>
            <a:off x="4732833" y="5111786"/>
            <a:ext cx="2513609" cy="1114932"/>
          </a:xfrm>
          <a:prstGeom prst="rect">
            <a:avLst/>
          </a:prstGeom>
          <a:solidFill>
            <a:srgbClr val="006C00"/>
          </a:solidFill>
          <a:ln w="50800">
            <a:solidFill>
              <a:srgbClr val="FFFFFF"/>
            </a:solidFill>
            <a:miter lim="400000"/>
          </a:ln>
          <a:extLst>
            <a:ext uri="{C572A759-6A51-4108-AA02-DFA0A04FC94B}">
              <ma14:wrappingTextBoxFlag xmlns:ma14="http://schemas.microsoft.com/office/mac/drawingml/2011/main" val="1"/>
            </a:ext>
          </a:extLst>
        </p:spPr>
        <p:txBody>
          <a:bodyPr lIns="50800" tIns="50800" rIns="50800" bIns="50800" anchor="ctr"/>
          <a:lstStyle/>
          <a:p>
            <a:pPr defTabSz="1130300">
              <a:defRPr b="1" sz="1900">
                <a:solidFill>
                  <a:srgbClr val="FFFFFF"/>
                </a:solidFill>
                <a:latin typeface="Avenir Next Regular"/>
                <a:ea typeface="Avenir Next Regular"/>
                <a:cs typeface="Avenir Next Regular"/>
                <a:sym typeface="Avenir Next Regular"/>
              </a:defRPr>
            </a:pPr>
            <a:r>
              <a:t>Kreiselternbeirat (KEB)</a:t>
            </a:r>
          </a:p>
          <a:p>
            <a:pPr defTabSz="1130300">
              <a:defRPr>
                <a:solidFill>
                  <a:srgbClr val="FFFFFF"/>
                </a:solidFill>
                <a:latin typeface="Avenir Next Regular"/>
                <a:ea typeface="Avenir Next Regular"/>
                <a:cs typeface="Avenir Next Regular"/>
                <a:sym typeface="Avenir Next Regular"/>
              </a:defRPr>
            </a:pPr>
            <a:r>
              <a:t>Vors. Stefan Stein</a:t>
            </a:r>
          </a:p>
        </p:txBody>
      </p:sp>
      <p:sp>
        <p:nvSpPr>
          <p:cNvPr id="946" name="Landeselternbeirat (LEB)…"/>
          <p:cNvSpPr/>
          <p:nvPr/>
        </p:nvSpPr>
        <p:spPr>
          <a:xfrm>
            <a:off x="774261" y="5110786"/>
            <a:ext cx="2513609" cy="1116933"/>
          </a:xfrm>
          <a:prstGeom prst="rect">
            <a:avLst/>
          </a:prstGeom>
          <a:solidFill>
            <a:srgbClr val="006C00"/>
          </a:solidFill>
          <a:ln w="50800">
            <a:solidFill>
              <a:srgbClr val="FFFFFF"/>
            </a:solidFill>
            <a:miter lim="400000"/>
          </a:ln>
          <a:extLst>
            <a:ext uri="{C572A759-6A51-4108-AA02-DFA0A04FC94B}">
              <ma14:wrappingTextBoxFlag xmlns:ma14="http://schemas.microsoft.com/office/mac/drawingml/2011/main" val="1"/>
            </a:ext>
          </a:extLst>
        </p:spPr>
        <p:txBody>
          <a:bodyPr lIns="50800" tIns="50800" rIns="50800" bIns="50800" anchor="ctr"/>
          <a:lstStyle/>
          <a:p>
            <a:pPr defTabSz="1130300">
              <a:defRPr b="1" sz="1900">
                <a:solidFill>
                  <a:srgbClr val="FFFFFF"/>
                </a:solidFill>
                <a:latin typeface="Avenir Next Regular"/>
                <a:ea typeface="Avenir Next Regular"/>
                <a:cs typeface="Avenir Next Regular"/>
                <a:sym typeface="Avenir Next Regular"/>
              </a:defRPr>
            </a:pPr>
            <a:r>
              <a:t>Landeselternbeirat (LEB)</a:t>
            </a:r>
          </a:p>
          <a:p>
            <a:pPr defTabSz="1130300">
              <a:defRPr>
                <a:solidFill>
                  <a:srgbClr val="FFFFFF"/>
                </a:solidFill>
                <a:latin typeface="Avenir Next Regular"/>
                <a:ea typeface="Avenir Next Regular"/>
                <a:cs typeface="Avenir Next Regular"/>
                <a:sym typeface="Avenir Next Regular"/>
              </a:defRPr>
            </a:pPr>
            <a:r>
              <a:t>Vors. Korhan Ekinci</a:t>
            </a:r>
          </a:p>
        </p:txBody>
      </p:sp>
      <p:sp>
        <p:nvSpPr>
          <p:cNvPr id="947" name="Hessische Kultusministerium…"/>
          <p:cNvSpPr/>
          <p:nvPr/>
        </p:nvSpPr>
        <p:spPr>
          <a:xfrm>
            <a:off x="774261" y="2641539"/>
            <a:ext cx="2513609" cy="1321148"/>
          </a:xfrm>
          <a:prstGeom prst="rect">
            <a:avLst/>
          </a:prstGeom>
          <a:solidFill>
            <a:srgbClr val="1D3D75"/>
          </a:solidFill>
          <a:ln w="12700">
            <a:miter lim="400000"/>
          </a:ln>
          <a:extLst>
            <a:ext uri="{C572A759-6A51-4108-AA02-DFA0A04FC94B}">
              <ma14:wrappingTextBoxFlag xmlns:ma14="http://schemas.microsoft.com/office/mac/drawingml/2011/main" val="1"/>
            </a:ext>
          </a:extLst>
        </p:spPr>
        <p:txBody>
          <a:bodyPr lIns="50800" tIns="50800" rIns="50800" bIns="50800" anchor="ctr"/>
          <a:lstStyle/>
          <a:p>
            <a:pPr defTabSz="1130300">
              <a:defRPr>
                <a:solidFill>
                  <a:srgbClr val="FFFFFF"/>
                </a:solidFill>
                <a:latin typeface="Avenir Next Regular"/>
                <a:ea typeface="Avenir Next Regular"/>
                <a:cs typeface="Avenir Next Regular"/>
                <a:sym typeface="Avenir Next Regular"/>
              </a:defRPr>
            </a:pPr>
            <a:r>
              <a:t>Hessische Kultusministerium</a:t>
            </a:r>
          </a:p>
          <a:p>
            <a:pPr defTabSz="1130300">
              <a:defRPr>
                <a:solidFill>
                  <a:srgbClr val="FFFFFF"/>
                </a:solidFill>
                <a:latin typeface="Avenir Next Regular"/>
                <a:ea typeface="Avenir Next Regular"/>
                <a:cs typeface="Avenir Next Regular"/>
                <a:sym typeface="Avenir Next Regular"/>
              </a:defRPr>
            </a:pPr>
          </a:p>
          <a:p>
            <a:pPr defTabSz="1130300">
              <a:defRPr>
                <a:solidFill>
                  <a:srgbClr val="FFFFFF"/>
                </a:solidFill>
                <a:latin typeface="Avenir Next Regular"/>
                <a:ea typeface="Avenir Next Regular"/>
                <a:cs typeface="Avenir Next Regular"/>
                <a:sym typeface="Avenir Next Regular"/>
              </a:defRPr>
            </a:pPr>
            <a:r>
              <a:t>Prof. Dr. Alexander Lorz</a:t>
            </a:r>
          </a:p>
        </p:txBody>
      </p:sp>
      <p:sp>
        <p:nvSpPr>
          <p:cNvPr id="948" name="Delegierte auf Kreisebene"/>
          <p:cNvSpPr/>
          <p:nvPr/>
        </p:nvSpPr>
        <p:spPr>
          <a:xfrm>
            <a:off x="5047967" y="7625641"/>
            <a:ext cx="1871550" cy="908460"/>
          </a:xfrm>
          <a:prstGeom prst="roundRect">
            <a:avLst>
              <a:gd name="adj" fmla="val 20970"/>
            </a:avLst>
          </a:prstGeom>
          <a:solidFill>
            <a:schemeClr val="accent3">
              <a:hueOff val="914338"/>
              <a:satOff val="31515"/>
              <a:lumOff val="-30790"/>
            </a:scheme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defTabSz="584200">
              <a:defRPr>
                <a:solidFill>
                  <a:srgbClr val="FFFFFF"/>
                </a:solidFill>
                <a:latin typeface="Avenir Next Regular"/>
                <a:ea typeface="Avenir Next Regular"/>
                <a:cs typeface="Avenir Next Regular"/>
                <a:sym typeface="Avenir Next Regular"/>
              </a:defRPr>
            </a:lvl1pPr>
          </a:lstStyle>
          <a:p>
            <a:pPr/>
            <a:r>
              <a:t>Delegierte auf Kreisebene</a:t>
            </a:r>
          </a:p>
        </p:txBody>
      </p:sp>
      <p:sp>
        <p:nvSpPr>
          <p:cNvPr id="949" name="Delegierte auf Landesebene"/>
          <p:cNvSpPr/>
          <p:nvPr/>
        </p:nvSpPr>
        <p:spPr>
          <a:xfrm>
            <a:off x="1089396" y="7625641"/>
            <a:ext cx="1871549" cy="908460"/>
          </a:xfrm>
          <a:prstGeom prst="roundRect">
            <a:avLst>
              <a:gd name="adj" fmla="val 20970"/>
            </a:avLst>
          </a:prstGeom>
          <a:solidFill>
            <a:schemeClr val="accent3">
              <a:hueOff val="914338"/>
              <a:satOff val="31515"/>
              <a:lumOff val="-30790"/>
            </a:scheme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defTabSz="584200">
              <a:defRPr>
                <a:solidFill>
                  <a:srgbClr val="FFFFFF"/>
                </a:solidFill>
                <a:latin typeface="Avenir Next Regular"/>
                <a:ea typeface="Avenir Next Regular"/>
                <a:cs typeface="Avenir Next Regular"/>
                <a:sym typeface="Avenir Next Regular"/>
              </a:defRPr>
            </a:lvl1pPr>
          </a:lstStyle>
          <a:p>
            <a:pPr/>
            <a:r>
              <a:t>Delegierte auf Landesebene</a:t>
            </a:r>
          </a:p>
        </p:txBody>
      </p:sp>
      <p:cxnSp>
        <p:nvCxnSpPr>
          <p:cNvPr id="950" name="Verbindungslinie"/>
          <p:cNvCxnSpPr>
            <a:stCxn id="944" idx="0"/>
            <a:endCxn id="948" idx="0"/>
          </p:cNvCxnSpPr>
          <p:nvPr/>
        </p:nvCxnSpPr>
        <p:spPr>
          <a:xfrm flipH="1" flipV="1">
            <a:off x="5983742" y="8079870"/>
            <a:ext cx="3970363" cy="2"/>
          </a:xfrm>
          <a:prstGeom prst="straightConnector1">
            <a:avLst/>
          </a:prstGeom>
          <a:ln w="177800">
            <a:solidFill>
              <a:schemeClr val="accent3">
                <a:hueOff val="914338"/>
                <a:satOff val="31515"/>
                <a:lumOff val="-30790"/>
              </a:schemeClr>
            </a:solidFill>
            <a:miter lim="400000"/>
            <a:tailEnd type="triangle"/>
          </a:ln>
        </p:spPr>
      </p:cxnSp>
      <p:sp>
        <p:nvSpPr>
          <p:cNvPr id="964" name="Verbindungslinie"/>
          <p:cNvSpPr/>
          <p:nvPr/>
        </p:nvSpPr>
        <p:spPr>
          <a:xfrm>
            <a:off x="2941821" y="8079870"/>
            <a:ext cx="2106147" cy="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lnTo>
                  <a:pt x="0" y="21600"/>
                </a:lnTo>
              </a:path>
            </a:pathLst>
          </a:custGeom>
          <a:ln w="177800">
            <a:solidFill>
              <a:schemeClr val="accent3">
                <a:hueOff val="914338"/>
                <a:satOff val="31515"/>
                <a:lumOff val="-30790"/>
              </a:schemeClr>
            </a:solidFill>
            <a:miter lim="400000"/>
            <a:tailEnd type="triangle"/>
          </a:ln>
        </p:spPr>
        <p:txBody>
          <a:bodyPr/>
          <a:lstStyle/>
          <a:p>
            <a:pPr/>
          </a:p>
        </p:txBody>
      </p:sp>
      <p:sp>
        <p:nvSpPr>
          <p:cNvPr id="952" name="Wählen"/>
          <p:cNvSpPr txBox="1"/>
          <p:nvPr/>
        </p:nvSpPr>
        <p:spPr>
          <a:xfrm>
            <a:off x="7210665" y="7917615"/>
            <a:ext cx="1170086" cy="32451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a:solidFill>
                  <a:srgbClr val="FFFFFF"/>
                </a:solidFill>
              </a:defRPr>
            </a:lvl1pPr>
          </a:lstStyle>
          <a:p>
            <a:pPr/>
            <a:r>
              <a:t>Wählen</a:t>
            </a:r>
          </a:p>
        </p:txBody>
      </p:sp>
      <p:sp>
        <p:nvSpPr>
          <p:cNvPr id="953" name="Wählen"/>
          <p:cNvSpPr txBox="1"/>
          <p:nvPr/>
        </p:nvSpPr>
        <p:spPr>
          <a:xfrm>
            <a:off x="3741596" y="7917615"/>
            <a:ext cx="1170086" cy="32451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a:solidFill>
                  <a:srgbClr val="FFFFFF"/>
                </a:solidFill>
              </a:defRPr>
            </a:lvl1pPr>
          </a:lstStyle>
          <a:p>
            <a:pPr/>
            <a:r>
              <a:t>Wählen</a:t>
            </a:r>
          </a:p>
        </p:txBody>
      </p:sp>
      <p:cxnSp>
        <p:nvCxnSpPr>
          <p:cNvPr id="954" name="Verbindungslinie"/>
          <p:cNvCxnSpPr>
            <a:stCxn id="949" idx="0"/>
            <a:endCxn id="946" idx="0"/>
          </p:cNvCxnSpPr>
          <p:nvPr/>
        </p:nvCxnSpPr>
        <p:spPr>
          <a:xfrm flipV="1">
            <a:off x="2025170" y="5669252"/>
            <a:ext cx="5896" cy="2410619"/>
          </a:xfrm>
          <a:prstGeom prst="straightConnector1">
            <a:avLst/>
          </a:prstGeom>
          <a:ln w="177800">
            <a:solidFill>
              <a:schemeClr val="accent3">
                <a:hueOff val="914338"/>
                <a:satOff val="31515"/>
                <a:lumOff val="-30790"/>
              </a:schemeClr>
            </a:solidFill>
            <a:miter lim="400000"/>
            <a:tailEnd type="triangle"/>
          </a:ln>
        </p:spPr>
      </p:cxnSp>
      <p:sp>
        <p:nvSpPr>
          <p:cNvPr id="955" name="Mitglieder…"/>
          <p:cNvSpPr txBox="1"/>
          <p:nvPr/>
        </p:nvSpPr>
        <p:spPr>
          <a:xfrm>
            <a:off x="1446023" y="6960810"/>
            <a:ext cx="1170086" cy="55311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a:solidFill>
                  <a:srgbClr val="FFFFFF"/>
                </a:solidFill>
              </a:defRPr>
            </a:pPr>
            <a:r>
              <a:t>Mitglieder</a:t>
            </a:r>
          </a:p>
          <a:p>
            <a:pPr>
              <a:defRPr>
                <a:solidFill>
                  <a:srgbClr val="FFFFFF"/>
                </a:solidFill>
              </a:defRPr>
            </a:pPr>
            <a:r>
              <a:t>Wahl</a:t>
            </a:r>
          </a:p>
        </p:txBody>
      </p:sp>
      <p:sp>
        <p:nvSpPr>
          <p:cNvPr id="956" name="Linien"/>
          <p:cNvSpPr/>
          <p:nvPr/>
        </p:nvSpPr>
        <p:spPr>
          <a:xfrm flipH="1">
            <a:off x="2031065" y="3981692"/>
            <a:ext cx="1" cy="1084689"/>
          </a:xfrm>
          <a:prstGeom prst="line">
            <a:avLst/>
          </a:prstGeom>
          <a:ln w="25400">
            <a:solidFill>
              <a:srgbClr val="000000"/>
            </a:solidFill>
            <a:miter lim="400000"/>
            <a:headEnd type="triangle"/>
            <a:tailEnd type="triangle"/>
          </a:ln>
        </p:spPr>
        <p:txBody>
          <a:bodyPr lIns="50800" tIns="50800" rIns="50800" bIns="50800" anchor="ctr"/>
          <a:lstStyle/>
          <a:p>
            <a:pPr defTabSz="2438400">
              <a:lnSpc>
                <a:spcPct val="90000"/>
              </a:lnSpc>
              <a:defRPr sz="2400">
                <a:solidFill>
                  <a:srgbClr val="000000"/>
                </a:solidFill>
                <a:latin typeface="Canela Text Regular"/>
                <a:ea typeface="Canela Text Regular"/>
                <a:cs typeface="Canela Text Regular"/>
                <a:sym typeface="Canela Text Regular"/>
              </a:defRPr>
            </a:pPr>
          </a:p>
        </p:txBody>
      </p:sp>
      <p:sp>
        <p:nvSpPr>
          <p:cNvPr id="957" name="Unterstützung…"/>
          <p:cNvSpPr txBox="1"/>
          <p:nvPr/>
        </p:nvSpPr>
        <p:spPr>
          <a:xfrm>
            <a:off x="2161575" y="3981429"/>
            <a:ext cx="2693856" cy="55311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203200" indent="-203200" algn="l">
              <a:buSzPct val="123000"/>
              <a:buChar char="•"/>
              <a:defRPr>
                <a:solidFill>
                  <a:srgbClr val="FFFFFF"/>
                </a:solidFill>
              </a:defRPr>
            </a:pPr>
            <a:r>
              <a:t>Unterstützung</a:t>
            </a:r>
          </a:p>
          <a:p>
            <a:pPr marL="203200" indent="-203200" algn="l">
              <a:buSzPct val="123000"/>
              <a:buChar char="•"/>
              <a:defRPr>
                <a:solidFill>
                  <a:srgbClr val="FFFFFF"/>
                </a:solidFill>
              </a:defRPr>
            </a:pPr>
            <a:r>
              <a:t>Mitbestimmung</a:t>
            </a:r>
          </a:p>
        </p:txBody>
      </p:sp>
      <p:sp>
        <p:nvSpPr>
          <p:cNvPr id="958" name="Linien"/>
          <p:cNvSpPr/>
          <p:nvPr/>
        </p:nvSpPr>
        <p:spPr>
          <a:xfrm flipH="1">
            <a:off x="3360685" y="5747529"/>
            <a:ext cx="1299333" cy="1"/>
          </a:xfrm>
          <a:prstGeom prst="line">
            <a:avLst/>
          </a:prstGeom>
          <a:ln w="25400">
            <a:solidFill>
              <a:srgbClr val="000000"/>
            </a:solidFill>
            <a:miter lim="400000"/>
            <a:headEnd type="triangle"/>
          </a:ln>
        </p:spPr>
        <p:txBody>
          <a:bodyPr lIns="50800" tIns="50800" rIns="50800" bIns="50800" anchor="ctr"/>
          <a:lstStyle/>
          <a:p>
            <a:pPr defTabSz="2438400">
              <a:lnSpc>
                <a:spcPct val="90000"/>
              </a:lnSpc>
              <a:defRPr sz="2400">
                <a:solidFill>
                  <a:srgbClr val="000000"/>
                </a:solidFill>
                <a:latin typeface="Canela Text Regular"/>
                <a:ea typeface="Canela Text Regular"/>
                <a:cs typeface="Canela Text Regular"/>
                <a:sym typeface="Canela Text Regular"/>
              </a:defRPr>
            </a:pPr>
          </a:p>
        </p:txBody>
      </p:sp>
      <p:sp>
        <p:nvSpPr>
          <p:cNvPr id="959" name="Beraten,…"/>
          <p:cNvSpPr txBox="1"/>
          <p:nvPr/>
        </p:nvSpPr>
        <p:spPr>
          <a:xfrm>
            <a:off x="8771304" y="5262852"/>
            <a:ext cx="947167" cy="812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defTabSz="2438400">
              <a:lnSpc>
                <a:spcPct val="90000"/>
              </a:lnSpc>
              <a:defRPr sz="1500">
                <a:solidFill>
                  <a:srgbClr val="FFFFFF"/>
                </a:solidFill>
                <a:latin typeface="Avenir Next Regular"/>
                <a:ea typeface="Avenir Next Regular"/>
                <a:cs typeface="Avenir Next Regular"/>
                <a:sym typeface="Avenir Next Regular"/>
              </a:defRPr>
            </a:pPr>
            <a:r>
              <a:t>Beraten,</a:t>
            </a:r>
          </a:p>
          <a:p>
            <a:pPr algn="l" defTabSz="2438400">
              <a:lnSpc>
                <a:spcPct val="90000"/>
              </a:lnSpc>
              <a:defRPr sz="1500">
                <a:solidFill>
                  <a:srgbClr val="FFFFFF"/>
                </a:solidFill>
                <a:latin typeface="Avenir Next Regular"/>
                <a:ea typeface="Avenir Next Regular"/>
                <a:cs typeface="Avenir Next Regular"/>
                <a:sym typeface="Avenir Next Regular"/>
              </a:defRPr>
            </a:pPr>
            <a:r>
              <a:t>fördern, </a:t>
            </a:r>
          </a:p>
          <a:p>
            <a:pPr algn="l" defTabSz="2438400">
              <a:lnSpc>
                <a:spcPct val="90000"/>
              </a:lnSpc>
              <a:defRPr sz="1500">
                <a:solidFill>
                  <a:srgbClr val="FFFFFF"/>
                </a:solidFill>
                <a:latin typeface="Avenir Next Regular"/>
                <a:ea typeface="Avenir Next Regular"/>
                <a:cs typeface="Avenir Next Regular"/>
                <a:sym typeface="Avenir Next Regular"/>
              </a:defRPr>
            </a:pPr>
            <a:r>
              <a:t>berichten</a:t>
            </a:r>
          </a:p>
        </p:txBody>
      </p:sp>
      <p:sp>
        <p:nvSpPr>
          <p:cNvPr id="965" name="Verbindungslinie"/>
          <p:cNvSpPr/>
          <p:nvPr/>
        </p:nvSpPr>
        <p:spPr>
          <a:xfrm>
            <a:off x="7330140" y="5708201"/>
            <a:ext cx="2554223" cy="1813205"/>
          </a:xfrm>
          <a:custGeom>
            <a:avLst/>
            <a:gdLst/>
            <a:ahLst/>
            <a:cxnLst>
              <a:cxn ang="0">
                <a:pos x="wd2" y="hd2"/>
              </a:cxn>
              <a:cxn ang="5400000">
                <a:pos x="wd2" y="hd2"/>
              </a:cxn>
              <a:cxn ang="10800000">
                <a:pos x="wd2" y="hd2"/>
              </a:cxn>
              <a:cxn ang="16200000">
                <a:pos x="wd2" y="hd2"/>
              </a:cxn>
            </a:cxnLst>
            <a:rect l="0" t="0" r="r" b="b"/>
            <a:pathLst>
              <a:path w="21600" h="21380" fill="norm" stroke="1" extrusionOk="0">
                <a:moveTo>
                  <a:pt x="0" y="5"/>
                </a:moveTo>
                <a:cubicBezTo>
                  <a:pt x="12290" y="-220"/>
                  <a:pt x="19490" y="6905"/>
                  <a:pt x="21600" y="21380"/>
                </a:cubicBezTo>
              </a:path>
            </a:pathLst>
          </a:custGeom>
          <a:ln w="25400">
            <a:solidFill>
              <a:srgbClr val="000000"/>
            </a:solidFill>
            <a:miter lim="400000"/>
            <a:tailEnd type="triangle"/>
          </a:ln>
        </p:spPr>
        <p:txBody>
          <a:bodyPr/>
          <a:lstStyle/>
          <a:p>
            <a:pPr/>
          </a:p>
        </p:txBody>
      </p:sp>
      <p:sp>
        <p:nvSpPr>
          <p:cNvPr id="961" name="Beraten, fördern"/>
          <p:cNvSpPr txBox="1"/>
          <p:nvPr/>
        </p:nvSpPr>
        <p:spPr>
          <a:xfrm>
            <a:off x="3360685" y="5176715"/>
            <a:ext cx="1170086" cy="584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defTabSz="2438400">
              <a:lnSpc>
                <a:spcPct val="90000"/>
              </a:lnSpc>
              <a:defRPr sz="1500">
                <a:solidFill>
                  <a:srgbClr val="FFFFFF"/>
                </a:solidFill>
                <a:latin typeface="Avenir Next Regular"/>
                <a:ea typeface="Avenir Next Regular"/>
                <a:cs typeface="Avenir Next Regular"/>
                <a:sym typeface="Avenir Next Regular"/>
              </a:defRPr>
            </a:lvl1pPr>
          </a:lstStyle>
          <a:p>
            <a:pPr/>
            <a:r>
              <a:t>Beraten, fördern</a:t>
            </a:r>
          </a:p>
        </p:txBody>
      </p:sp>
      <p:sp>
        <p:nvSpPr>
          <p:cNvPr id="962" name="Linien"/>
          <p:cNvSpPr/>
          <p:nvPr/>
        </p:nvSpPr>
        <p:spPr>
          <a:xfrm flipV="1">
            <a:off x="5987008" y="6310848"/>
            <a:ext cx="1" cy="1321148"/>
          </a:xfrm>
          <a:prstGeom prst="line">
            <a:avLst/>
          </a:prstGeom>
          <a:ln w="25400">
            <a:solidFill>
              <a:srgbClr val="000000"/>
            </a:solidFill>
            <a:miter lim="400000"/>
            <a:headEnd type="triangle"/>
          </a:ln>
        </p:spPr>
        <p:txBody>
          <a:bodyPr lIns="50800" tIns="50800" rIns="50800" bIns="50800" anchor="ctr"/>
          <a:lstStyle/>
          <a:p>
            <a:pPr defTabSz="2438400">
              <a:lnSpc>
                <a:spcPct val="90000"/>
              </a:lnSpc>
              <a:defRPr sz="2400">
                <a:solidFill>
                  <a:srgbClr val="000000"/>
                </a:solidFill>
                <a:latin typeface="Canela Text Regular"/>
                <a:ea typeface="Canela Text Regular"/>
                <a:cs typeface="Canela Text Regular"/>
                <a:sym typeface="Canela Text Regular"/>
              </a:defRPr>
            </a:pPr>
          </a:p>
        </p:txBody>
      </p:sp>
      <p:sp>
        <p:nvSpPr>
          <p:cNvPr id="963" name="Organisation…"/>
          <p:cNvSpPr txBox="1"/>
          <p:nvPr/>
        </p:nvSpPr>
        <p:spPr>
          <a:xfrm>
            <a:off x="6002243" y="6315081"/>
            <a:ext cx="1507540" cy="78171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a:solidFill>
                  <a:srgbClr val="FFFFFF"/>
                </a:solidFill>
              </a:defRPr>
            </a:pPr>
            <a:r>
              <a:t>Organisation</a:t>
            </a:r>
          </a:p>
          <a:p>
            <a:pPr algn="l">
              <a:defRPr>
                <a:solidFill>
                  <a:srgbClr val="FFFFFF"/>
                </a:solidFill>
              </a:defRPr>
            </a:pPr>
            <a:r>
              <a:t>der</a:t>
            </a:r>
          </a:p>
          <a:p>
            <a:pPr algn="l">
              <a:defRPr>
                <a:solidFill>
                  <a:srgbClr val="FFFFFF"/>
                </a:solidFill>
              </a:defRPr>
            </a:pPr>
            <a:r>
              <a:t>Wahl</a:t>
            </a:r>
          </a:p>
        </p:txBody>
      </p:sp>
    </p:spTree>
  </p:cSld>
  <p:clrMapOvr>
    <a:masterClrMapping/>
  </p:clrMapOvr>
  <p:transition xmlns:p14="http://schemas.microsoft.com/office/powerpoint/2010/main" spd="med" advClick="1"/>
</p:sld>
</file>

<file path=ppt/slides/slide3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67" name="Alle 2 Jahre werden gewählt:"/>
          <p:cNvSpPr txBox="1"/>
          <p:nvPr>
            <p:ph type="body" idx="21"/>
          </p:nvPr>
        </p:nvSpPr>
        <p:spPr>
          <a:prstGeom prst="rect">
            <a:avLst/>
          </a:prstGeom>
          <a:extLst>
            <a:ext uri="{C572A759-6A51-4108-AA02-DFA0A04FC94B}">
              <ma14:wrappingTextBoxFlag xmlns:ma14="http://schemas.microsoft.com/office/mac/drawingml/2011/main" val="1"/>
            </a:ext>
          </a:extLst>
        </p:spPr>
        <p:txBody>
          <a:bodyPr/>
          <a:lstStyle/>
          <a:p>
            <a:pPr/>
            <a:r>
              <a:t>Alle 2 Jahre werden gewählt:</a:t>
            </a:r>
          </a:p>
        </p:txBody>
      </p:sp>
      <p:sp>
        <p:nvSpPr>
          <p:cNvPr id="968" name="Ein paar Grundsätze zu Wahlen"/>
          <p:cNvSpPr txBox="1"/>
          <p:nvPr>
            <p:ph type="title"/>
          </p:nvPr>
        </p:nvSpPr>
        <p:spPr>
          <a:prstGeom prst="rect">
            <a:avLst/>
          </a:prstGeom>
        </p:spPr>
        <p:txBody>
          <a:bodyPr/>
          <a:lstStyle>
            <a:lvl1pPr defTabSz="1716590">
              <a:defRPr spc="-118" sz="5940"/>
            </a:lvl1pPr>
          </a:lstStyle>
          <a:p>
            <a:pPr/>
            <a:r>
              <a:t>Ein paar Grundsätze zu Wahlen</a:t>
            </a:r>
          </a:p>
        </p:txBody>
      </p:sp>
      <p:sp>
        <p:nvSpPr>
          <p:cNvPr id="969"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graphicFrame>
        <p:nvGraphicFramePr>
          <p:cNvPr id="970" name="Tabelle 1"/>
          <p:cNvGraphicFramePr/>
          <p:nvPr/>
        </p:nvGraphicFramePr>
        <p:xfrm>
          <a:off x="818537" y="2174247"/>
          <a:ext cx="11380426" cy="6096001"/>
        </p:xfrm>
        <a:graphic xmlns:a="http://schemas.openxmlformats.org/drawingml/2006/main">
          <a:graphicData uri="http://schemas.openxmlformats.org/drawingml/2006/table">
            <a:tbl>
              <a:tblPr firstCol="0" firstRow="1" lastCol="0" lastRow="0" bandCol="0" bandRow="0" rtl="0">
                <a:tableStyleId>{4C3C2611-4C71-4FC5-86AE-919BDF0F9419}</a:tableStyleId>
              </a:tblPr>
              <a:tblGrid>
                <a:gridCol w="1623960"/>
                <a:gridCol w="1623960"/>
                <a:gridCol w="1623960"/>
                <a:gridCol w="1623960"/>
                <a:gridCol w="1623960"/>
                <a:gridCol w="1623960"/>
                <a:gridCol w="1623960"/>
              </a:tblGrid>
              <a:tr h="1141245">
                <a:tc>
                  <a:txBody>
                    <a:bodyPr/>
                    <a:lstStyle/>
                    <a:p>
                      <a:pPr>
                        <a:defRPr b="0" sz="1800"/>
                      </a:pPr>
                      <a:r>
                        <a:rPr b="1" sz="2200">
                          <a:solidFill>
                            <a:schemeClr val="accent4">
                              <a:hueOff val="348544"/>
                              <a:lumOff val="7139"/>
                            </a:schemeClr>
                          </a:solidFill>
                        </a:rPr>
                        <a:t>Was</a:t>
                      </a:r>
                    </a:p>
                  </a:txBody>
                  <a:tcPr marL="50800" marR="50800" marT="50800" marB="50800" anchor="ctr" anchorCtr="0" horzOverflow="overflow"/>
                </a:tc>
                <a:tc>
                  <a:txBody>
                    <a:bodyPr/>
                    <a:lstStyle/>
                    <a:p>
                      <a:pPr>
                        <a:defRPr b="0" sz="1800"/>
                      </a:pPr>
                      <a:r>
                        <a:rPr b="1" sz="2200">
                          <a:solidFill>
                            <a:schemeClr val="accent4">
                              <a:hueOff val="348544"/>
                              <a:lumOff val="7139"/>
                            </a:schemeClr>
                          </a:solidFill>
                        </a:rPr>
                        <a:t>Wählbar</a:t>
                      </a:r>
                    </a:p>
                  </a:txBody>
                  <a:tcPr marL="50800" marR="50800" marT="50800" marB="50800" anchor="ctr" anchorCtr="0" horzOverflow="overflow"/>
                </a:tc>
                <a:tc>
                  <a:txBody>
                    <a:bodyPr/>
                    <a:lstStyle/>
                    <a:p>
                      <a:pPr>
                        <a:defRPr sz="2200">
                          <a:solidFill>
                            <a:schemeClr val="accent4">
                              <a:hueOff val="348544"/>
                              <a:lumOff val="7139"/>
                            </a:schemeClr>
                          </a:solidFill>
                        </a:defRPr>
                      </a:pPr>
                      <a:r>
                        <a:t>Wer </a:t>
                      </a:r>
                    </a:p>
                    <a:p>
                      <a:pPr>
                        <a:defRPr sz="2200">
                          <a:solidFill>
                            <a:schemeClr val="accent4">
                              <a:hueOff val="348544"/>
                              <a:lumOff val="7139"/>
                            </a:schemeClr>
                          </a:solidFill>
                        </a:defRPr>
                      </a:pPr>
                      <a:r>
                        <a:t>wählt</a:t>
                      </a:r>
                      <a:r>
                        <a:rPr baseline="31999"/>
                        <a:t> 1)</a:t>
                      </a:r>
                    </a:p>
                  </a:txBody>
                  <a:tcPr marL="50800" marR="50800" marT="50800" marB="50800" anchor="ctr" anchorCtr="0" horzOverflow="overflow"/>
                </a:tc>
                <a:tc>
                  <a:txBody>
                    <a:bodyPr/>
                    <a:lstStyle/>
                    <a:p>
                      <a:pPr>
                        <a:defRPr b="0" sz="1800"/>
                      </a:pPr>
                      <a:r>
                        <a:rPr b="1" sz="2200">
                          <a:solidFill>
                            <a:schemeClr val="accent4">
                              <a:hueOff val="348544"/>
                              <a:lumOff val="7139"/>
                            </a:schemeClr>
                          </a:solidFill>
                        </a:rPr>
                        <a:t>Wer lädt ein</a:t>
                      </a:r>
                    </a:p>
                  </a:txBody>
                  <a:tcPr marL="50800" marR="50800" marT="50800" marB="50800" anchor="ctr" anchorCtr="0" horzOverflow="overflow"/>
                </a:tc>
                <a:tc>
                  <a:txBody>
                    <a:bodyPr/>
                    <a:lstStyle/>
                    <a:p>
                      <a:pPr>
                        <a:defRPr b="0" sz="1800"/>
                      </a:pPr>
                      <a:r>
                        <a:rPr b="1" sz="2200">
                          <a:solidFill>
                            <a:schemeClr val="accent4">
                              <a:hueOff val="348544"/>
                              <a:lumOff val="7139"/>
                            </a:schemeClr>
                          </a:solidFill>
                        </a:rPr>
                        <a:t>Einladungs-frist</a:t>
                      </a:r>
                    </a:p>
                  </a:txBody>
                  <a:tcPr marL="50800" marR="50800" marT="50800" marB="50800" anchor="ctr" anchorCtr="0" horzOverflow="overflow"/>
                </a:tc>
                <a:tc>
                  <a:txBody>
                    <a:bodyPr/>
                    <a:lstStyle/>
                    <a:p>
                      <a:pPr>
                        <a:defRPr b="0" sz="1800"/>
                      </a:pPr>
                      <a:r>
                        <a:rPr b="1" sz="2200">
                          <a:solidFill>
                            <a:schemeClr val="accent4">
                              <a:hueOff val="348544"/>
                              <a:lumOff val="7139"/>
                            </a:schemeClr>
                          </a:solidFill>
                        </a:rPr>
                        <a:t>Durch-führungs-frist</a:t>
                      </a:r>
                    </a:p>
                  </a:txBody>
                  <a:tcPr marL="50800" marR="50800" marT="50800" marB="50800" anchor="ctr" anchorCtr="0" horzOverflow="overflow"/>
                </a:tc>
                <a:tc>
                  <a:txBody>
                    <a:bodyPr/>
                    <a:lstStyle/>
                    <a:p>
                      <a:pPr>
                        <a:defRPr b="0" sz="1800"/>
                      </a:pPr>
                      <a:r>
                        <a:rPr b="1" sz="2200">
                          <a:solidFill>
                            <a:schemeClr val="accent4">
                              <a:hueOff val="348544"/>
                              <a:lumOff val="7139"/>
                            </a:schemeClr>
                          </a:solidFill>
                        </a:rPr>
                        <a:t>Beschluss-fähigkeit</a:t>
                      </a:r>
                    </a:p>
                  </a:txBody>
                  <a:tcPr marL="50800" marR="50800" marT="50800" marB="50800" anchor="ctr" anchorCtr="0" horzOverflow="overflow"/>
                </a:tc>
              </a:tr>
              <a:tr h="1029360">
                <a:tc>
                  <a:txBody>
                    <a:bodyPr/>
                    <a:lstStyle/>
                    <a:p>
                      <a:pPr>
                        <a:defRPr sz="1600">
                          <a:solidFill>
                            <a:srgbClr val="FFFFFF"/>
                          </a:solidFill>
                        </a:defRPr>
                      </a:pPr>
                      <a:r>
                        <a:t>Elternbeirats-wahl </a:t>
                      </a:r>
                      <a:r>
                        <a:rPr baseline="31999"/>
                        <a:t>2)</a:t>
                      </a:r>
                    </a:p>
                  </a:txBody>
                  <a:tcPr marL="50800" marR="50800" marT="50800" marB="50800" anchor="ctr" anchorCtr="0" horzOverflow="overflow"/>
                </a:tc>
                <a:tc>
                  <a:txBody>
                    <a:bodyPr/>
                    <a:lstStyle/>
                    <a:p>
                      <a:pPr>
                        <a:defRPr sz="1800"/>
                      </a:pPr>
                      <a:r>
                        <a:rPr sz="1600">
                          <a:solidFill>
                            <a:srgbClr val="FFFFFF"/>
                          </a:solidFill>
                        </a:rPr>
                        <a:t>Alle Eltern der Klasse</a:t>
                      </a:r>
                    </a:p>
                  </a:txBody>
                  <a:tcPr marL="50800" marR="50800" marT="50800" marB="50800" anchor="ctr" anchorCtr="0" horzOverflow="overflow"/>
                </a:tc>
                <a:tc>
                  <a:txBody>
                    <a:bodyPr/>
                    <a:lstStyle/>
                    <a:p>
                      <a:pPr>
                        <a:defRPr sz="1800"/>
                      </a:pPr>
                      <a:r>
                        <a:rPr sz="1600">
                          <a:solidFill>
                            <a:srgbClr val="FFFFFF"/>
                          </a:solidFill>
                        </a:rPr>
                        <a:t>Alle Eltern der Klasse</a:t>
                      </a:r>
                    </a:p>
                  </a:txBody>
                  <a:tcPr marL="50800" marR="50800" marT="50800" marB="50800" anchor="ctr" anchorCtr="0" horzOverflow="overflow"/>
                </a:tc>
                <a:tc>
                  <a:txBody>
                    <a:bodyPr/>
                    <a:lstStyle/>
                    <a:p>
                      <a:pPr>
                        <a:defRPr sz="1800"/>
                      </a:pPr>
                      <a:r>
                        <a:rPr sz="1600">
                          <a:solidFill>
                            <a:srgbClr val="FFFFFF"/>
                          </a:solidFill>
                        </a:rPr>
                        <a:t>Amtierender Elternbeirat</a:t>
                      </a:r>
                    </a:p>
                  </a:txBody>
                  <a:tcPr marL="50800" marR="50800" marT="50800" marB="50800" anchor="ctr" anchorCtr="0" horzOverflow="overflow"/>
                </a:tc>
                <a:tc>
                  <a:txBody>
                    <a:bodyPr/>
                    <a:lstStyle/>
                    <a:p>
                      <a:pPr>
                        <a:defRPr sz="1800"/>
                      </a:pPr>
                      <a:r>
                        <a:rPr sz="1600">
                          <a:solidFill>
                            <a:srgbClr val="FFFFFF"/>
                          </a:solidFill>
                        </a:rPr>
                        <a:t>10 Tage/
5 Tage bei Wiederholung</a:t>
                      </a:r>
                    </a:p>
                  </a:txBody>
                  <a:tcPr marL="50800" marR="50800" marT="50800" marB="50800" anchor="ctr" anchorCtr="0" horzOverflow="overflow"/>
                </a:tc>
                <a:tc>
                  <a:txBody>
                    <a:bodyPr/>
                    <a:lstStyle/>
                    <a:p>
                      <a:pPr>
                        <a:defRPr sz="1800"/>
                      </a:pPr>
                      <a:r>
                        <a:rPr sz="1600">
                          <a:solidFill>
                            <a:srgbClr val="FFFFFF"/>
                          </a:solidFill>
                        </a:rPr>
                        <a:t>Spätestens 6 Wochen nach Schuljahres-beginn</a:t>
                      </a:r>
                    </a:p>
                  </a:txBody>
                  <a:tcPr marL="50800" marR="50800" marT="50800" marB="50800" anchor="ctr" anchorCtr="0" horzOverflow="overflow"/>
                </a:tc>
                <a:tc>
                  <a:txBody>
                    <a:bodyPr/>
                    <a:lstStyle/>
                    <a:p>
                      <a:pPr>
                        <a:defRPr sz="1800"/>
                      </a:pPr>
                      <a:r>
                        <a:rPr sz="1600">
                          <a:solidFill>
                            <a:srgbClr val="FFFFFF"/>
                          </a:solidFill>
                        </a:rPr>
                        <a:t>≥5 Eltern</a:t>
                      </a:r>
                    </a:p>
                  </a:txBody>
                  <a:tcPr marL="50800" marR="50800" marT="50800" marB="50800" anchor="ctr" anchorCtr="0" horzOverflow="overflow"/>
                </a:tc>
              </a:tr>
              <a:tr h="1251610">
                <a:tc>
                  <a:txBody>
                    <a:bodyPr/>
                    <a:lstStyle/>
                    <a:p>
                      <a:pPr>
                        <a:defRPr sz="1800"/>
                      </a:pPr>
                      <a:r>
                        <a:rPr sz="1600">
                          <a:solidFill>
                            <a:srgbClr val="FFFFFF"/>
                          </a:solidFill>
                        </a:rPr>
                        <a:t>Schuleltern-beirats-vorsitzende*r und Stellvertreter*in</a:t>
                      </a:r>
                    </a:p>
                  </a:txBody>
                  <a:tcPr marL="50800" marR="50800" marT="50800" marB="50800" anchor="ctr" anchorCtr="0" horzOverflow="overflow"/>
                </a:tc>
                <a:tc>
                  <a:txBody>
                    <a:bodyPr/>
                    <a:lstStyle/>
                    <a:p>
                      <a:pPr>
                        <a:defRPr sz="1800"/>
                      </a:pPr>
                      <a:r>
                        <a:rPr sz="1600">
                          <a:solidFill>
                            <a:srgbClr val="FFFFFF"/>
                          </a:solidFill>
                        </a:rPr>
                        <a:t>Elternbeiräte</a:t>
                      </a:r>
                    </a:p>
                  </a:txBody>
                  <a:tcPr marL="50800" marR="50800" marT="50800" marB="50800" anchor="ctr" anchorCtr="0" horzOverflow="overflow"/>
                </a:tc>
                <a:tc>
                  <a:txBody>
                    <a:bodyPr/>
                    <a:lstStyle/>
                    <a:p>
                      <a:pPr>
                        <a:defRPr sz="1800"/>
                      </a:pPr>
                      <a:r>
                        <a:rPr sz="1600">
                          <a:solidFill>
                            <a:srgbClr val="FFFFFF"/>
                          </a:solidFill>
                        </a:rPr>
                        <a:t>Schuleltern-beirat (SEB)</a:t>
                      </a:r>
                    </a:p>
                  </a:txBody>
                  <a:tcPr marL="50800" marR="50800" marT="50800" marB="50800" anchor="ctr" anchorCtr="0" horzOverflow="overflow"/>
                </a:tc>
                <a:tc>
                  <a:txBody>
                    <a:bodyPr/>
                    <a:lstStyle/>
                    <a:p>
                      <a:pPr>
                        <a:defRPr sz="1800"/>
                      </a:pPr>
                      <a:r>
                        <a:rPr sz="1600">
                          <a:solidFill>
                            <a:srgbClr val="FFFFFF"/>
                          </a:solidFill>
                        </a:rPr>
                        <a:t>Amtierende*r SEB Vorsitzende*r</a:t>
                      </a:r>
                    </a:p>
                  </a:txBody>
                  <a:tcPr marL="50800" marR="50800" marT="50800" marB="50800" anchor="ctr" anchorCtr="0" horzOverflow="overflow"/>
                </a:tc>
                <a:tc>
                  <a:txBody>
                    <a:bodyPr/>
                    <a:lstStyle/>
                    <a:p>
                      <a:pPr>
                        <a:defRPr sz="1800"/>
                      </a:pPr>
                      <a:r>
                        <a:rPr sz="1600">
                          <a:solidFill>
                            <a:srgbClr val="FFFFFF"/>
                          </a:solidFill>
                        </a:rPr>
                        <a:t>10 Tage/
5 Tage bei Wiederholung</a:t>
                      </a:r>
                    </a:p>
                  </a:txBody>
                  <a:tcPr marL="50800" marR="50800" marT="50800" marB="50800" anchor="ctr" anchorCtr="0" horzOverflow="overflow"/>
                </a:tc>
                <a:tc>
                  <a:txBody>
                    <a:bodyPr/>
                    <a:lstStyle/>
                    <a:p>
                      <a:pPr>
                        <a:defRPr sz="1800"/>
                      </a:pPr>
                      <a:r>
                        <a:rPr sz="1600">
                          <a:solidFill>
                            <a:srgbClr val="FFFFFF"/>
                          </a:solidFill>
                        </a:rPr>
                        <a:t>Spätestens 3 Wochen nach der letzten Elternbeirats-wahl</a:t>
                      </a:r>
                    </a:p>
                  </a:txBody>
                  <a:tcPr marL="50800" marR="50800" marT="50800" marB="50800" anchor="ctr" anchorCtr="0" horzOverflow="overflow"/>
                </a:tc>
                <a:tc>
                  <a:txBody>
                    <a:bodyPr/>
                    <a:lstStyle/>
                    <a:p>
                      <a:pPr>
                        <a:defRPr sz="1800"/>
                      </a:pPr>
                      <a:r>
                        <a:rPr sz="1600">
                          <a:solidFill>
                            <a:srgbClr val="FFFFFF"/>
                          </a:solidFill>
                        </a:rPr>
                        <a:t>≥50%</a:t>
                      </a:r>
                    </a:p>
                  </a:txBody>
                  <a:tcPr marL="50800" marR="50800" marT="50800" marB="50800" anchor="ctr" anchorCtr="0" horzOverflow="overflow"/>
                </a:tc>
              </a:tr>
              <a:tr h="1013052">
                <a:tc>
                  <a:txBody>
                    <a:bodyPr/>
                    <a:lstStyle/>
                    <a:p>
                      <a:pPr>
                        <a:defRPr sz="1800"/>
                      </a:pPr>
                      <a:r>
                        <a:rPr sz="1600">
                          <a:solidFill>
                            <a:srgbClr val="FFFFFF"/>
                          </a:solidFill>
                        </a:rPr>
                        <a:t>Elternvertreter ausländischer Schüler*innen</a:t>
                      </a:r>
                    </a:p>
                  </a:txBody>
                  <a:tcPr marL="50800" marR="50800" marT="50800" marB="50800" anchor="ctr" anchorCtr="0" horzOverflow="overflow"/>
                </a:tc>
                <a:tc>
                  <a:txBody>
                    <a:bodyPr/>
                    <a:lstStyle/>
                    <a:p>
                      <a:pPr>
                        <a:defRPr sz="1800"/>
                      </a:pPr>
                      <a:r>
                        <a:rPr sz="1600">
                          <a:solidFill>
                            <a:srgbClr val="FFFFFF"/>
                          </a:solidFill>
                        </a:rPr>
                        <a:t>Eltern ausländischer Schüler*innen</a:t>
                      </a:r>
                    </a:p>
                  </a:txBody>
                  <a:tcPr marL="50800" marR="50800" marT="50800" marB="50800" anchor="ctr" anchorCtr="0" horzOverflow="overflow"/>
                </a:tc>
                <a:tc>
                  <a:txBody>
                    <a:bodyPr/>
                    <a:lstStyle/>
                    <a:p>
                      <a:pPr>
                        <a:defRPr sz="1800"/>
                      </a:pPr>
                      <a:r>
                        <a:rPr sz="1600">
                          <a:solidFill>
                            <a:srgbClr val="FFFFFF"/>
                          </a:solidFill>
                        </a:rPr>
                        <a:t>Eltern ausländischer Schüler*innen</a:t>
                      </a:r>
                    </a:p>
                  </a:txBody>
                  <a:tcPr marL="50800" marR="50800" marT="50800" marB="50800" anchor="ctr" anchorCtr="0" horzOverflow="overflow"/>
                </a:tc>
                <a:tc>
                  <a:txBody>
                    <a:bodyPr/>
                    <a:lstStyle/>
                    <a:p>
                      <a:pPr>
                        <a:defRPr sz="1800"/>
                      </a:pPr>
                      <a:r>
                        <a:rPr sz="1600">
                          <a:solidFill>
                            <a:srgbClr val="FFFFFF"/>
                          </a:solidFill>
                        </a:rPr>
                        <a:t>Schuleltern-beirats-vorsitzende*r</a:t>
                      </a:r>
                    </a:p>
                  </a:txBody>
                  <a:tcPr marL="50800" marR="50800" marT="50800" marB="50800" anchor="ctr" anchorCtr="0" horzOverflow="overflow"/>
                </a:tc>
                <a:tc>
                  <a:txBody>
                    <a:bodyPr/>
                    <a:lstStyle/>
                    <a:p>
                      <a:pPr>
                        <a:defRPr sz="1800"/>
                      </a:pPr>
                      <a:r>
                        <a:rPr sz="1600">
                          <a:solidFill>
                            <a:srgbClr val="FFFFFF"/>
                          </a:solidFill>
                        </a:rPr>
                        <a:t>10 Tage/
5 Tage bei Wiederholung</a:t>
                      </a:r>
                    </a:p>
                  </a:txBody>
                  <a:tcPr marL="50800" marR="50800" marT="50800" marB="50800" anchor="ctr" anchorCtr="0" horzOverflow="overflow"/>
                </a:tc>
                <a:tc>
                  <a:txBody>
                    <a:bodyPr/>
                    <a:lstStyle/>
                    <a:p>
                      <a:pPr>
                        <a:defRPr sz="1800"/>
                      </a:pPr>
                      <a:r>
                        <a:rPr sz="1600">
                          <a:solidFill>
                            <a:srgbClr val="FFFFFF"/>
                          </a:solidFill>
                        </a:rPr>
                        <a:t>Alle 2 Jahre</a:t>
                      </a:r>
                    </a:p>
                  </a:txBody>
                  <a:tcPr marL="50800" marR="50800" marT="50800" marB="50800" anchor="ctr" anchorCtr="0" horzOverflow="overflow"/>
                </a:tc>
                <a:tc>
                  <a:txBody>
                    <a:bodyPr/>
                    <a:lstStyle/>
                    <a:p>
                      <a:pPr>
                        <a:defRPr sz="1800"/>
                      </a:pPr>
                      <a:r>
                        <a:rPr sz="1600">
                          <a:solidFill>
                            <a:srgbClr val="FFFFFF"/>
                          </a:solidFill>
                        </a:rPr>
                        <a:t>≥20%</a:t>
                      </a:r>
                    </a:p>
                  </a:txBody>
                  <a:tcPr marL="50800" marR="50800" marT="50800" marB="50800" anchor="ctr" anchorCtr="0" horzOverflow="overflow"/>
                </a:tc>
              </a:tr>
              <a:tr h="794410">
                <a:tc>
                  <a:txBody>
                    <a:bodyPr/>
                    <a:lstStyle/>
                    <a:p>
                      <a:pPr>
                        <a:defRPr sz="1800"/>
                      </a:pPr>
                      <a:r>
                        <a:rPr sz="1600">
                          <a:solidFill>
                            <a:srgbClr val="FFFFFF"/>
                          </a:solidFill>
                        </a:rPr>
                        <a:t>5 Elternvertreter für die Schulkonferenz</a:t>
                      </a:r>
                    </a:p>
                  </a:txBody>
                  <a:tcPr marL="50800" marR="50800" marT="50800" marB="50800" anchor="ctr" anchorCtr="0" horzOverflow="overflow"/>
                </a:tc>
                <a:tc>
                  <a:txBody>
                    <a:bodyPr/>
                    <a:lstStyle/>
                    <a:p>
                      <a:pPr>
                        <a:defRPr sz="1600">
                          <a:solidFill>
                            <a:srgbClr val="FFFFFF"/>
                          </a:solidFill>
                        </a:defRPr>
                      </a:pPr>
                      <a:r>
                        <a:t>Alle Eltern der Schule</a:t>
                      </a:r>
                      <a:r>
                        <a:rPr baseline="31999"/>
                        <a:t> 3)</a:t>
                      </a:r>
                      <a:r>
                        <a:t> </a:t>
                      </a:r>
                    </a:p>
                  </a:txBody>
                  <a:tcPr marL="50800" marR="50800" marT="50800" marB="50800" anchor="ctr" anchorCtr="0" horzOverflow="overflow"/>
                </a:tc>
                <a:tc>
                  <a:txBody>
                    <a:bodyPr/>
                    <a:lstStyle/>
                    <a:p>
                      <a:pPr>
                        <a:defRPr sz="1800"/>
                      </a:pPr>
                      <a:r>
                        <a:rPr sz="1600">
                          <a:solidFill>
                            <a:srgbClr val="FFFFFF"/>
                          </a:solidFill>
                        </a:rPr>
                        <a:t>Schuleltern-beirat (SEB)</a:t>
                      </a:r>
                    </a:p>
                  </a:txBody>
                  <a:tcPr marL="50800" marR="50800" marT="50800" marB="50800" anchor="ctr" anchorCtr="0" horzOverflow="overflow"/>
                </a:tc>
                <a:tc>
                  <a:txBody>
                    <a:bodyPr/>
                    <a:lstStyle/>
                    <a:p>
                      <a:pPr>
                        <a:defRPr sz="1800"/>
                      </a:pPr>
                      <a:r>
                        <a:rPr sz="1600">
                          <a:solidFill>
                            <a:srgbClr val="FFFFFF"/>
                          </a:solidFill>
                        </a:rPr>
                        <a:t>Schulleitung</a:t>
                      </a:r>
                    </a:p>
                  </a:txBody>
                  <a:tcPr marL="50800" marR="50800" marT="50800" marB="50800" anchor="ctr" anchorCtr="0" horzOverflow="overflow"/>
                </a:tc>
                <a:tc>
                  <a:txBody>
                    <a:bodyPr/>
                    <a:lstStyle/>
                    <a:p>
                      <a:pPr>
                        <a:defRPr sz="1800"/>
                      </a:pPr>
                      <a:r>
                        <a:rPr sz="1600">
                          <a:solidFill>
                            <a:srgbClr val="FFFFFF"/>
                          </a:solidFill>
                        </a:rPr>
                        <a:t>10 Tage/
5 Tage bei Wiederholung</a:t>
                      </a:r>
                    </a:p>
                  </a:txBody>
                  <a:tcPr marL="50800" marR="50800" marT="50800" marB="50800" anchor="ctr" anchorCtr="0" horzOverflow="overflow"/>
                </a:tc>
                <a:tc>
                  <a:txBody>
                    <a:bodyPr/>
                    <a:lstStyle/>
                    <a:p>
                      <a:pPr>
                        <a:defRPr sz="1800"/>
                      </a:pPr>
                      <a:r>
                        <a:rPr sz="1600">
                          <a:solidFill>
                            <a:srgbClr val="FFFFFF"/>
                          </a:solidFill>
                        </a:rPr>
                        <a:t>Alle 2 Jahre</a:t>
                      </a:r>
                    </a:p>
                  </a:txBody>
                  <a:tcPr marL="50800" marR="50800" marT="50800" marB="50800" anchor="ctr" anchorCtr="0" horzOverflow="overflow"/>
                </a:tc>
                <a:tc>
                  <a:txBody>
                    <a:bodyPr/>
                    <a:lstStyle/>
                    <a:p>
                      <a:pPr>
                        <a:defRPr sz="1800"/>
                      </a:pPr>
                      <a:r>
                        <a:rPr sz="1600">
                          <a:solidFill>
                            <a:srgbClr val="FFFFFF"/>
                          </a:solidFill>
                        </a:rPr>
                        <a:t>≥50%</a:t>
                      </a:r>
                    </a:p>
                  </a:txBody>
                  <a:tcPr marL="50800" marR="50800" marT="50800" marB="50800" anchor="ctr" anchorCtr="0" horzOverflow="overflow"/>
                </a:tc>
              </a:tr>
              <a:tr h="1023010">
                <a:tc>
                  <a:txBody>
                    <a:bodyPr/>
                    <a:lstStyle/>
                    <a:p>
                      <a:pPr>
                        <a:defRPr sz="1800"/>
                      </a:pPr>
                      <a:r>
                        <a:rPr sz="1600">
                          <a:solidFill>
                            <a:srgbClr val="FFFFFF"/>
                          </a:solidFill>
                        </a:rPr>
                        <a:t>Vertreter zur Kreiseltern-beiratswahl</a:t>
                      </a:r>
                    </a:p>
                  </a:txBody>
                  <a:tcPr marL="50800" marR="50800" marT="50800" marB="50800" anchor="ctr" anchorCtr="0" horzOverflow="overflow"/>
                </a:tc>
                <a:tc>
                  <a:txBody>
                    <a:bodyPr/>
                    <a:lstStyle/>
                    <a:p>
                      <a:pPr>
                        <a:defRPr sz="1800"/>
                      </a:pPr>
                      <a:r>
                        <a:rPr sz="1600">
                          <a:solidFill>
                            <a:srgbClr val="FFFFFF"/>
                          </a:solidFill>
                        </a:rPr>
                        <a:t>Elternbeiräte und Stellvertre-ter*innen</a:t>
                      </a:r>
                    </a:p>
                  </a:txBody>
                  <a:tcPr marL="50800" marR="50800" marT="50800" marB="50800" anchor="ctr" anchorCtr="0" horzOverflow="overflow"/>
                </a:tc>
                <a:tc>
                  <a:txBody>
                    <a:bodyPr/>
                    <a:lstStyle/>
                    <a:p>
                      <a:pPr>
                        <a:defRPr sz="1800"/>
                      </a:pPr>
                      <a:r>
                        <a:rPr sz="1600">
                          <a:solidFill>
                            <a:srgbClr val="FFFFFF"/>
                          </a:solidFill>
                        </a:rPr>
                        <a:t>Schuleltern-beirat (SEB)</a:t>
                      </a:r>
                    </a:p>
                  </a:txBody>
                  <a:tcPr marL="50800" marR="50800" marT="50800" marB="50800" anchor="ctr" anchorCtr="0" horzOverflow="overflow"/>
                </a:tc>
                <a:tc>
                  <a:txBody>
                    <a:bodyPr/>
                    <a:lstStyle/>
                    <a:p>
                      <a:pPr>
                        <a:defRPr sz="1800"/>
                      </a:pPr>
                      <a:r>
                        <a:rPr sz="1600">
                          <a:solidFill>
                            <a:srgbClr val="FFFFFF"/>
                          </a:solidFill>
                        </a:rPr>
                        <a:t>Schuleltern-beirats-vorsitzende*r</a:t>
                      </a:r>
                    </a:p>
                  </a:txBody>
                  <a:tcPr marL="50800" marR="50800" marT="50800" marB="50800" anchor="ctr" anchorCtr="0" horzOverflow="overflow"/>
                </a:tc>
                <a:tc>
                  <a:txBody>
                    <a:bodyPr/>
                    <a:lstStyle/>
                    <a:p>
                      <a:pPr>
                        <a:defRPr sz="1800"/>
                      </a:pPr>
                      <a:r>
                        <a:rPr sz="1600">
                          <a:solidFill>
                            <a:srgbClr val="FFFFFF"/>
                          </a:solidFill>
                        </a:rPr>
                        <a:t>10 Tage/
5 Tage bei Wiederholung</a:t>
                      </a:r>
                    </a:p>
                  </a:txBody>
                  <a:tcPr marL="50800" marR="50800" marT="50800" marB="50800" anchor="ctr" anchorCtr="0" horzOverflow="overflow"/>
                </a:tc>
                <a:tc>
                  <a:txBody>
                    <a:bodyPr/>
                    <a:lstStyle/>
                    <a:p>
                      <a:pPr>
                        <a:defRPr sz="1800"/>
                      </a:pPr>
                      <a:r>
                        <a:rPr sz="1600">
                          <a:solidFill>
                            <a:srgbClr val="FFFFFF"/>
                          </a:solidFill>
                        </a:rPr>
                        <a:t>Spätestens 5 Monate nach Schuljahres-beginn</a:t>
                      </a:r>
                    </a:p>
                  </a:txBody>
                  <a:tcPr marL="50800" marR="50800" marT="50800" marB="50800" anchor="ctr" anchorCtr="0" horzOverflow="overflow"/>
                </a:tc>
                <a:tc>
                  <a:txBody>
                    <a:bodyPr/>
                    <a:lstStyle/>
                    <a:p>
                      <a:pPr>
                        <a:defRPr sz="1800"/>
                      </a:pPr>
                      <a:r>
                        <a:rPr sz="1600">
                          <a:solidFill>
                            <a:srgbClr val="FFFFFF"/>
                          </a:solidFill>
                        </a:rPr>
                        <a:t>≥50%</a:t>
                      </a:r>
                    </a:p>
                  </a:txBody>
                  <a:tcPr marL="50800" marR="50800" marT="50800" marB="50800" anchor="ctr" anchorCtr="0" horzOverflow="overflow"/>
                </a:tc>
              </a:tr>
            </a:tbl>
          </a:graphicData>
        </a:graphic>
      </p:graphicFrame>
      <p:sp>
        <p:nvSpPr>
          <p:cNvPr id="971" name="Quellen: Hessisches Schulgesetz HeSchG und Verordnung zu Wahlen: EltWahl/MitglEV HE…"/>
          <p:cNvSpPr txBox="1"/>
          <p:nvPr/>
        </p:nvSpPr>
        <p:spPr>
          <a:xfrm>
            <a:off x="755572" y="8480228"/>
            <a:ext cx="11803178" cy="101031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defTabSz="584200">
              <a:defRPr>
                <a:solidFill>
                  <a:srgbClr val="FFFFFF"/>
                </a:solidFill>
              </a:defRPr>
            </a:pPr>
            <a:r>
              <a:t>Quellen: Hessisches Schulgesetz </a:t>
            </a:r>
            <a:r>
              <a:rPr u="sng">
                <a:hlinkClick r:id="rId2" invalidUrl="" action="" tgtFrame="" tooltip="" history="1" highlightClick="0" endSnd="0"/>
              </a:rPr>
              <a:t>HeSchG</a:t>
            </a:r>
            <a:r>
              <a:t> und Verordnung zu Wahlen: </a:t>
            </a:r>
            <a:r>
              <a:rPr u="sng">
                <a:hlinkClick r:id="rId3" invalidUrl="" action="" tgtFrame="" tooltip="" history="1" highlightClick="0" endSnd="0"/>
              </a:rPr>
              <a:t>EltWahl/MitglEV HE</a:t>
            </a:r>
          </a:p>
          <a:p>
            <a:pPr algn="l" defTabSz="584200">
              <a:defRPr>
                <a:solidFill>
                  <a:srgbClr val="FFFFFF"/>
                </a:solidFill>
              </a:defRPr>
            </a:pPr>
            <a:r>
              <a:t>1) Alle Wahlberechtigten können Wahlvorschläge machen </a:t>
            </a:r>
          </a:p>
          <a:p>
            <a:pPr algn="l" defTabSz="584200">
              <a:defRPr>
                <a:solidFill>
                  <a:srgbClr val="FFFFFF"/>
                </a:solidFill>
              </a:defRPr>
            </a:pPr>
            <a:r>
              <a:t>2) Separat für Elternbeirat und Stellvertreter*in. Die gewählten Elternbeiräte aller Klassen bilden zusammen den Schulelternbeirat </a:t>
            </a:r>
          </a:p>
          <a:p>
            <a:pPr algn="l" defTabSz="584200">
              <a:defRPr>
                <a:solidFill>
                  <a:srgbClr val="FFFFFF"/>
                </a:solidFill>
              </a:defRPr>
            </a:pPr>
            <a:r>
              <a:t>3) Eltern können sich aufstellen lassen, Kandidaten müssen sich bei der Wahl vorstellen und befragt werden können</a:t>
            </a:r>
          </a:p>
        </p:txBody>
      </p:sp>
    </p:spTree>
  </p:cSld>
  <p:clrMapOvr>
    <a:masterClrMapping/>
  </p:clrMapOvr>
  <p:transition xmlns:p14="http://schemas.microsoft.com/office/powerpoint/2010/main" spd="med" advClick="1"/>
</p:sld>
</file>

<file path=ppt/slides/slide3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73" name="Folien-Untertitel"/>
          <p:cNvSpPr txBox="1"/>
          <p:nvPr>
            <p:ph type="body" idx="21"/>
          </p:nvPr>
        </p:nvSpPr>
        <p:spPr>
          <a:prstGeom prst="rect">
            <a:avLst/>
          </a:prstGeom>
          <a:extLst>
            <a:ext uri="{C572A759-6A51-4108-AA02-DFA0A04FC94B}">
              <ma14:wrappingTextBoxFlag xmlns:ma14="http://schemas.microsoft.com/office/mac/drawingml/2011/main" val="1"/>
            </a:ext>
          </a:extLst>
        </p:spPr>
        <p:txBody>
          <a:bodyPr/>
          <a:lstStyle/>
          <a:p>
            <a:pPr/>
            <a:r>
              <a:t> </a:t>
            </a:r>
          </a:p>
        </p:txBody>
      </p:sp>
      <p:sp>
        <p:nvSpPr>
          <p:cNvPr id="974" name="Ein paar Grundsätze zu Sitzungen"/>
          <p:cNvSpPr txBox="1"/>
          <p:nvPr>
            <p:ph type="title"/>
          </p:nvPr>
        </p:nvSpPr>
        <p:spPr>
          <a:prstGeom prst="rect">
            <a:avLst/>
          </a:prstGeom>
        </p:spPr>
        <p:txBody>
          <a:bodyPr/>
          <a:lstStyle>
            <a:lvl1pPr defTabSz="1681912">
              <a:defRPr spc="-116" sz="5820"/>
            </a:lvl1pPr>
          </a:lstStyle>
          <a:p>
            <a:pPr/>
            <a:r>
              <a:t>Ein paar Grundsätze zu Sitzungen</a:t>
            </a:r>
          </a:p>
        </p:txBody>
      </p:sp>
      <p:sp>
        <p:nvSpPr>
          <p:cNvPr id="975"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graphicFrame>
        <p:nvGraphicFramePr>
          <p:cNvPr id="976" name="Tabelle 1"/>
          <p:cNvGraphicFramePr/>
          <p:nvPr/>
        </p:nvGraphicFramePr>
        <p:xfrm>
          <a:off x="818537" y="1628147"/>
          <a:ext cx="11380426" cy="6096001"/>
        </p:xfrm>
        <a:graphic xmlns:a="http://schemas.openxmlformats.org/drawingml/2006/main">
          <a:graphicData uri="http://schemas.openxmlformats.org/drawingml/2006/table">
            <a:tbl>
              <a:tblPr firstCol="0" firstRow="1" lastCol="0" lastRow="0" bandCol="0" bandRow="0" rtl="0">
                <a:tableStyleId>{4C3C2611-4C71-4FC5-86AE-919BDF0F9419}</a:tableStyleId>
              </a:tblPr>
              <a:tblGrid>
                <a:gridCol w="1623960"/>
                <a:gridCol w="2772459"/>
                <a:gridCol w="1484649"/>
                <a:gridCol w="1311839"/>
                <a:gridCol w="1426498"/>
                <a:gridCol w="1124357"/>
                <a:gridCol w="1623960"/>
              </a:tblGrid>
              <a:tr h="1692313">
                <a:tc>
                  <a:txBody>
                    <a:bodyPr/>
                    <a:lstStyle/>
                    <a:p>
                      <a:pPr>
                        <a:defRPr b="0" sz="1800"/>
                      </a:pPr>
                      <a:r>
                        <a:rPr b="1" sz="2200">
                          <a:solidFill>
                            <a:schemeClr val="accent4">
                              <a:hueOff val="348544"/>
                              <a:lumOff val="7139"/>
                            </a:schemeClr>
                          </a:solidFill>
                        </a:rPr>
                        <a:t>Was</a:t>
                      </a:r>
                    </a:p>
                  </a:txBody>
                  <a:tcPr marL="50800" marR="50800" marT="50800" marB="50800" anchor="ctr" anchorCtr="0" horzOverflow="overflow"/>
                </a:tc>
                <a:tc>
                  <a:txBody>
                    <a:bodyPr/>
                    <a:lstStyle/>
                    <a:p>
                      <a:pPr>
                        <a:defRPr b="0" sz="1800"/>
                      </a:pPr>
                      <a:r>
                        <a:rPr b="1" sz="2200">
                          <a:solidFill>
                            <a:schemeClr val="accent4">
                              <a:hueOff val="348544"/>
                              <a:lumOff val="7139"/>
                            </a:schemeClr>
                          </a:solidFill>
                        </a:rPr>
                        <a:t>Wer nimmt teil</a:t>
                      </a:r>
                    </a:p>
                  </a:txBody>
                  <a:tcPr marL="50800" marR="50800" marT="50800" marB="50800" anchor="ctr" anchorCtr="0" horzOverflow="overflow"/>
                </a:tc>
                <a:tc>
                  <a:txBody>
                    <a:bodyPr/>
                    <a:lstStyle/>
                    <a:p>
                      <a:pPr>
                        <a:defRPr b="0" sz="1800"/>
                      </a:pPr>
                      <a:r>
                        <a:rPr b="1" sz="2200">
                          <a:solidFill>
                            <a:schemeClr val="accent4">
                              <a:hueOff val="348544"/>
                              <a:lumOff val="7139"/>
                            </a:schemeClr>
                          </a:solidFill>
                        </a:rPr>
                        <a:t>Wer lädt ein</a:t>
                      </a:r>
                    </a:p>
                  </a:txBody>
                  <a:tcPr marL="50800" marR="50800" marT="50800" marB="50800" anchor="ctr" anchorCtr="0" horzOverflow="overflow"/>
                </a:tc>
                <a:tc>
                  <a:txBody>
                    <a:bodyPr/>
                    <a:lstStyle/>
                    <a:p>
                      <a:pPr>
                        <a:defRPr b="0" sz="1800"/>
                      </a:pPr>
                      <a:r>
                        <a:rPr b="1" sz="2200">
                          <a:solidFill>
                            <a:schemeClr val="accent4">
                              <a:hueOff val="348544"/>
                              <a:lumOff val="7139"/>
                            </a:schemeClr>
                          </a:solidFill>
                        </a:rPr>
                        <a:t>Ein-ladungs-frist</a:t>
                      </a:r>
                    </a:p>
                  </a:txBody>
                  <a:tcPr marL="50800" marR="50800" marT="50800" marB="50800" anchor="ctr" anchorCtr="0" horzOverflow="overflow"/>
                </a:tc>
                <a:tc>
                  <a:txBody>
                    <a:bodyPr/>
                    <a:lstStyle/>
                    <a:p>
                      <a:pPr>
                        <a:defRPr b="0" sz="1800"/>
                      </a:pPr>
                      <a:r>
                        <a:rPr b="1" sz="2200">
                          <a:solidFill>
                            <a:schemeClr val="accent4">
                              <a:hueOff val="348544"/>
                              <a:lumOff val="7139"/>
                            </a:schemeClr>
                          </a:solidFill>
                        </a:rPr>
                        <a:t>Durch-führungs-frist</a:t>
                      </a:r>
                    </a:p>
                  </a:txBody>
                  <a:tcPr marL="50800" marR="50800" marT="50800" marB="50800" anchor="ctr" anchorCtr="0" horzOverflow="overflow"/>
                </a:tc>
                <a:tc>
                  <a:txBody>
                    <a:bodyPr/>
                    <a:lstStyle/>
                    <a:p>
                      <a:pPr>
                        <a:defRPr b="0" sz="1800"/>
                      </a:pPr>
                      <a:r>
                        <a:rPr b="1" sz="2200">
                          <a:solidFill>
                            <a:schemeClr val="accent4">
                              <a:hueOff val="348544"/>
                              <a:lumOff val="7139"/>
                            </a:schemeClr>
                          </a:solidFill>
                        </a:rPr>
                        <a:t>Kann online statt-finden</a:t>
                      </a:r>
                    </a:p>
                  </a:txBody>
                  <a:tcPr marL="50800" marR="50800" marT="50800" marB="50800" anchor="ctr" anchorCtr="0" horzOverflow="overflow"/>
                </a:tc>
                <a:tc>
                  <a:txBody>
                    <a:bodyPr/>
                    <a:lstStyle/>
                    <a:p>
                      <a:pPr>
                        <a:defRPr b="0" sz="1800"/>
                      </a:pPr>
                      <a:r>
                        <a:rPr b="1" sz="2200">
                          <a:solidFill>
                            <a:schemeClr val="accent4">
                              <a:hueOff val="348544"/>
                              <a:lumOff val="7139"/>
                            </a:schemeClr>
                          </a:solidFill>
                        </a:rPr>
                        <a:t>Beschluss-fähigkeit</a:t>
                      </a:r>
                    </a:p>
                  </a:txBody>
                  <a:tcPr marL="50800" marR="50800" marT="50800" marB="50800" anchor="ctr" anchorCtr="0" horzOverflow="overflow"/>
                </a:tc>
              </a:tr>
              <a:tr h="1115849">
                <a:tc>
                  <a:txBody>
                    <a:bodyPr/>
                    <a:lstStyle/>
                    <a:p>
                      <a:pPr>
                        <a:defRPr sz="1800"/>
                      </a:pPr>
                      <a:r>
                        <a:rPr sz="1600">
                          <a:solidFill>
                            <a:srgbClr val="FFFFFF"/>
                          </a:solidFill>
                        </a:rPr>
                        <a:t>Elternabend</a:t>
                      </a:r>
                    </a:p>
                  </a:txBody>
                  <a:tcPr marL="50800" marR="50800" marT="50800" marB="50800" anchor="ctr" anchorCtr="0" horzOverflow="overflow"/>
                </a:tc>
                <a:tc>
                  <a:txBody>
                    <a:bodyPr/>
                    <a:lstStyle/>
                    <a:p>
                      <a:pPr>
                        <a:defRPr sz="1400">
                          <a:solidFill>
                            <a:srgbClr val="FFFFFF"/>
                          </a:solidFill>
                        </a:defRPr>
                      </a:pPr>
                      <a:r>
                        <a:t>Alle Eltern der Klasse</a:t>
                      </a:r>
                      <a:r>
                        <a:rPr baseline="31999"/>
                        <a:t> 1)</a:t>
                      </a:r>
                      <a:r>
                        <a:t>, Klassenlehrkraft</a:t>
                      </a:r>
                      <a:r>
                        <a:rPr baseline="31999"/>
                        <a:t> 2)</a:t>
                      </a:r>
                    </a:p>
                  </a:txBody>
                  <a:tcPr marL="50800" marR="50800" marT="50800" marB="50800" anchor="ctr" anchorCtr="0" horzOverflow="overflow"/>
                </a:tc>
                <a:tc>
                  <a:txBody>
                    <a:bodyPr/>
                    <a:lstStyle/>
                    <a:p>
                      <a:pPr>
                        <a:defRPr sz="1800"/>
                      </a:pPr>
                      <a:r>
                        <a:rPr sz="1600">
                          <a:solidFill>
                            <a:srgbClr val="FFFFFF"/>
                          </a:solidFill>
                        </a:rPr>
                        <a:t>Elternbeirat</a:t>
                      </a:r>
                    </a:p>
                  </a:txBody>
                  <a:tcPr marL="50800" marR="50800" marT="50800" marB="50800" anchor="ctr" anchorCtr="0" horzOverflow="overflow"/>
                </a:tc>
                <a:tc>
                  <a:txBody>
                    <a:bodyPr/>
                    <a:lstStyle/>
                    <a:p>
                      <a:pPr>
                        <a:defRPr sz="1600">
                          <a:solidFill>
                            <a:srgbClr val="FFFFFF"/>
                          </a:solidFill>
                        </a:defRPr>
                      </a:pPr>
                      <a:r>
                        <a:t>10 Tage</a:t>
                      </a:r>
                      <a:r>
                        <a:rPr baseline="31999"/>
                        <a:t> 5)</a:t>
                      </a:r>
                    </a:p>
                  </a:txBody>
                  <a:tcPr marL="50800" marR="50800" marT="50800" marB="50800" anchor="ctr" anchorCtr="0" horzOverflow="overflow"/>
                </a:tc>
                <a:tc>
                  <a:txBody>
                    <a:bodyPr/>
                    <a:lstStyle/>
                    <a:p>
                      <a:pPr>
                        <a:defRPr sz="1800"/>
                      </a:pPr>
                      <a:r>
                        <a:rPr sz="1600">
                          <a:solidFill>
                            <a:srgbClr val="FFFFFF"/>
                          </a:solidFill>
                        </a:rPr>
                        <a:t>1 Mal pro Schulhalbjahr</a:t>
                      </a:r>
                    </a:p>
                  </a:txBody>
                  <a:tcPr marL="50800" marR="50800" marT="50800" marB="50800" anchor="ctr" anchorCtr="0" horzOverflow="overflow"/>
                </a:tc>
                <a:tc>
                  <a:txBody>
                    <a:bodyPr/>
                    <a:lstStyle/>
                    <a:p>
                      <a:pPr>
                        <a:defRPr sz="1600">
                          <a:solidFill>
                            <a:srgbClr val="FFFFFF"/>
                          </a:solidFill>
                        </a:defRPr>
                      </a:pPr>
                      <a:r>
                        <a:t>Ja</a:t>
                      </a:r>
                      <a:r>
                        <a:rPr baseline="31999"/>
                        <a:t> 6)</a:t>
                      </a:r>
                    </a:p>
                  </a:txBody>
                  <a:tcPr marL="50800" marR="50800" marT="50800" marB="50800" anchor="ctr" anchorCtr="0" horzOverflow="overflow"/>
                </a:tc>
                <a:tc>
                  <a:txBody>
                    <a:bodyPr/>
                    <a:lstStyle/>
                    <a:p>
                      <a:pPr>
                        <a:defRPr sz="1800"/>
                      </a:pPr>
                      <a:r>
                        <a:rPr sz="1600">
                          <a:solidFill>
                            <a:srgbClr val="FFFFFF"/>
                          </a:solidFill>
                        </a:rPr>
                        <a:t>≥50%</a:t>
                      </a:r>
                    </a:p>
                  </a:txBody>
                  <a:tcPr marL="50800" marR="50800" marT="50800" marB="50800" anchor="ctr" anchorCtr="0" horzOverflow="overflow"/>
                </a:tc>
              </a:tr>
              <a:tr h="1525590">
                <a:tc>
                  <a:txBody>
                    <a:bodyPr/>
                    <a:lstStyle/>
                    <a:p>
                      <a:pPr>
                        <a:defRPr sz="1800"/>
                      </a:pPr>
                      <a:r>
                        <a:rPr sz="1600">
                          <a:solidFill>
                            <a:srgbClr val="FFFFFF"/>
                          </a:solidFill>
                        </a:rPr>
                        <a:t>Schuleltern-beiratssitzung</a:t>
                      </a:r>
                    </a:p>
                  </a:txBody>
                  <a:tcPr marL="50800" marR="50800" marT="50800" marB="50800" anchor="ctr" anchorCtr="0" horzOverflow="overflow"/>
                </a:tc>
                <a:tc>
                  <a:txBody>
                    <a:bodyPr/>
                    <a:lstStyle/>
                    <a:p>
                      <a:pPr>
                        <a:defRPr sz="1400">
                          <a:solidFill>
                            <a:srgbClr val="FFFFFF"/>
                          </a:solidFill>
                        </a:defRPr>
                      </a:pPr>
                      <a:r>
                        <a:t>SEB (alle Elternbeiräte)</a:t>
                      </a:r>
                      <a:r>
                        <a:rPr baseline="31999"/>
                        <a:t> 1)</a:t>
                      </a:r>
                      <a:r>
                        <a:t>, Elternvertreter ausländischer Schüler*innen</a:t>
                      </a:r>
                      <a:r>
                        <a:rPr baseline="31999"/>
                        <a:t> 2)</a:t>
                      </a:r>
                      <a:r>
                        <a:t>, alle vom SEB Vorsitzenden eingeladenen </a:t>
                      </a:r>
                    </a:p>
                    <a:p>
                      <a:pPr>
                        <a:defRPr sz="1400">
                          <a:solidFill>
                            <a:srgbClr val="FFFFFF"/>
                          </a:solidFill>
                        </a:defRPr>
                      </a:pPr>
                      <a:r>
                        <a:t>Personen</a:t>
                      </a:r>
                      <a:r>
                        <a:rPr baseline="31999"/>
                        <a:t> 2)</a:t>
                      </a:r>
                      <a:r>
                        <a:t>, Schulleitung</a:t>
                      </a:r>
                      <a:r>
                        <a:rPr baseline="31999"/>
                        <a:t> 2)</a:t>
                      </a:r>
                      <a:r>
                        <a:t>, stellvertretende Schulleitung</a:t>
                      </a:r>
                      <a:r>
                        <a:rPr baseline="31999"/>
                        <a:t> 2)</a:t>
                      </a:r>
                    </a:p>
                  </a:txBody>
                  <a:tcPr marL="50800" marR="50800" marT="50800" marB="50800" anchor="ctr" anchorCtr="0" horzOverflow="overflow"/>
                </a:tc>
                <a:tc>
                  <a:txBody>
                    <a:bodyPr/>
                    <a:lstStyle/>
                    <a:p>
                      <a:pPr>
                        <a:defRPr sz="1800"/>
                      </a:pPr>
                      <a:r>
                        <a:rPr sz="1600">
                          <a:solidFill>
                            <a:srgbClr val="FFFFFF"/>
                          </a:solidFill>
                        </a:rPr>
                        <a:t>SEB Vorsitzende*r</a:t>
                      </a:r>
                    </a:p>
                  </a:txBody>
                  <a:tcPr marL="50800" marR="50800" marT="50800" marB="50800" anchor="ctr" anchorCtr="0" horzOverflow="overflow"/>
                </a:tc>
                <a:tc>
                  <a:txBody>
                    <a:bodyPr/>
                    <a:lstStyle/>
                    <a:p>
                      <a:pPr>
                        <a:defRPr sz="1800"/>
                      </a:pPr>
                      <a:r>
                        <a:rPr sz="1600">
                          <a:solidFill>
                            <a:srgbClr val="FFFFFF"/>
                          </a:solidFill>
                        </a:rPr>
                        <a:t>10 Tage</a:t>
                      </a:r>
                    </a:p>
                  </a:txBody>
                  <a:tcPr marL="50800" marR="50800" marT="50800" marB="50800" anchor="ctr" anchorCtr="0" horzOverflow="overflow"/>
                </a:tc>
                <a:tc>
                  <a:txBody>
                    <a:bodyPr/>
                    <a:lstStyle/>
                    <a:p>
                      <a:pPr>
                        <a:defRPr sz="1800"/>
                      </a:pPr>
                      <a:r>
                        <a:rPr sz="1600">
                          <a:solidFill>
                            <a:srgbClr val="FFFFFF"/>
                          </a:solidFill>
                        </a:rPr>
                        <a:t>1 Mal pro Schulhalbjahr</a:t>
                      </a:r>
                    </a:p>
                  </a:txBody>
                  <a:tcPr marL="50800" marR="50800" marT="50800" marB="50800" anchor="ctr" anchorCtr="0" horzOverflow="overflow"/>
                </a:tc>
                <a:tc>
                  <a:txBody>
                    <a:bodyPr/>
                    <a:lstStyle/>
                    <a:p>
                      <a:pPr>
                        <a:defRPr sz="1600">
                          <a:solidFill>
                            <a:srgbClr val="FFFFFF"/>
                          </a:solidFill>
                        </a:defRPr>
                      </a:pPr>
                      <a:r>
                        <a:t>Ja</a:t>
                      </a:r>
                      <a:r>
                        <a:rPr baseline="31999"/>
                        <a:t> 6)</a:t>
                      </a:r>
                    </a:p>
                  </a:txBody>
                  <a:tcPr marL="50800" marR="50800" marT="50800" marB="50800" anchor="ctr" anchorCtr="0" horzOverflow="overflow"/>
                </a:tc>
                <a:tc>
                  <a:txBody>
                    <a:bodyPr/>
                    <a:lstStyle/>
                    <a:p>
                      <a:pPr>
                        <a:defRPr sz="1600">
                          <a:solidFill>
                            <a:srgbClr val="FFFFFF"/>
                          </a:solidFill>
                        </a:defRPr>
                      </a:pPr>
                      <a:r>
                        <a:t>≥50%</a:t>
                      </a:r>
                      <a:r>
                        <a:rPr baseline="31999"/>
                        <a:t> 4)</a:t>
                      </a:r>
                    </a:p>
                  </a:txBody>
                  <a:tcPr marL="50800" marR="50800" marT="50800" marB="50800" anchor="ctr" anchorCtr="0" horzOverflow="overflow"/>
                </a:tc>
              </a:tr>
              <a:tr h="1069979">
                <a:tc>
                  <a:txBody>
                    <a:bodyPr/>
                    <a:lstStyle/>
                    <a:p>
                      <a:pPr>
                        <a:defRPr sz="1800"/>
                      </a:pPr>
                      <a:r>
                        <a:rPr sz="1600">
                          <a:solidFill>
                            <a:srgbClr val="FFFFFF"/>
                          </a:solidFill>
                        </a:rPr>
                        <a:t>Schulkonferenz</a:t>
                      </a:r>
                    </a:p>
                  </a:txBody>
                  <a:tcPr marL="50800" marR="50800" marT="50800" marB="50800" anchor="ctr" anchorCtr="0" horzOverflow="overflow"/>
                </a:tc>
                <a:tc>
                  <a:txBody>
                    <a:bodyPr/>
                    <a:lstStyle/>
                    <a:p>
                      <a:pPr>
                        <a:defRPr sz="1400">
                          <a:solidFill>
                            <a:srgbClr val="FFFFFF"/>
                          </a:solidFill>
                        </a:defRPr>
                      </a:pPr>
                      <a:r>
                        <a:t>Alle gewählten Vertreter</a:t>
                      </a:r>
                      <a:r>
                        <a:rPr baseline="31999"/>
                        <a:t> 1)</a:t>
                      </a:r>
                      <a:r>
                        <a:t>, Schulleitung</a:t>
                      </a:r>
                      <a:r>
                        <a:rPr baseline="31999"/>
                        <a:t> 3)</a:t>
                      </a:r>
                    </a:p>
                  </a:txBody>
                  <a:tcPr marL="50800" marR="50800" marT="50800" marB="50800" anchor="ctr" anchorCtr="0" horzOverflow="overflow"/>
                </a:tc>
                <a:tc>
                  <a:txBody>
                    <a:bodyPr/>
                    <a:lstStyle/>
                    <a:p>
                      <a:pPr>
                        <a:defRPr sz="1800"/>
                      </a:pPr>
                      <a:r>
                        <a:rPr sz="1600">
                          <a:solidFill>
                            <a:srgbClr val="FFFFFF"/>
                          </a:solidFill>
                        </a:rPr>
                        <a:t>Schulleitung</a:t>
                      </a:r>
                    </a:p>
                  </a:txBody>
                  <a:tcPr marL="50800" marR="50800" marT="50800" marB="50800" anchor="ctr" anchorCtr="0" horzOverflow="overflow"/>
                </a:tc>
                <a:tc>
                  <a:txBody>
                    <a:bodyPr/>
                    <a:lstStyle/>
                    <a:p>
                      <a:pPr>
                        <a:defRPr sz="1800"/>
                      </a:pPr>
                      <a:r>
                        <a:rPr sz="1600">
                          <a:solidFill>
                            <a:srgbClr val="FFFFFF"/>
                          </a:solidFill>
                        </a:rPr>
                        <a:t>10 Tage</a:t>
                      </a:r>
                    </a:p>
                  </a:txBody>
                  <a:tcPr marL="50800" marR="50800" marT="50800" marB="50800" anchor="ctr" anchorCtr="0" horzOverflow="overflow"/>
                </a:tc>
                <a:tc>
                  <a:txBody>
                    <a:bodyPr/>
                    <a:lstStyle/>
                    <a:p>
                      <a:pPr>
                        <a:defRPr sz="1800"/>
                      </a:pPr>
                      <a:r>
                        <a:rPr sz="1600">
                          <a:solidFill>
                            <a:srgbClr val="FFFFFF"/>
                          </a:solidFill>
                        </a:rPr>
                        <a:t>1 Mal pro Schulhalbjahr</a:t>
                      </a:r>
                    </a:p>
                  </a:txBody>
                  <a:tcPr marL="50800" marR="50800" marT="50800" marB="50800" anchor="ctr" anchorCtr="0" horzOverflow="overflow"/>
                </a:tc>
                <a:tc>
                  <a:txBody>
                    <a:bodyPr/>
                    <a:lstStyle/>
                    <a:p>
                      <a:pPr>
                        <a:defRPr sz="1600">
                          <a:solidFill>
                            <a:srgbClr val="FFFFFF"/>
                          </a:solidFill>
                        </a:defRPr>
                      </a:pPr>
                      <a:r>
                        <a:t>Ja</a:t>
                      </a:r>
                      <a:r>
                        <a:rPr baseline="31999"/>
                        <a:t> 6)</a:t>
                      </a:r>
                    </a:p>
                  </a:txBody>
                  <a:tcPr marL="50800" marR="50800" marT="50800" marB="50800" anchor="ctr" anchorCtr="0" horzOverflow="overflow"/>
                </a:tc>
                <a:tc>
                  <a:txBody>
                    <a:bodyPr/>
                    <a:lstStyle/>
                    <a:p>
                      <a:pPr>
                        <a:defRPr sz="1800"/>
                      </a:pPr>
                      <a:r>
                        <a:rPr sz="1600">
                          <a:solidFill>
                            <a:srgbClr val="FFFFFF"/>
                          </a:solidFill>
                        </a:rPr>
                        <a:t>≥50%</a:t>
                      </a:r>
                    </a:p>
                  </a:txBody>
                  <a:tcPr marL="50800" marR="50800" marT="50800" marB="50800" anchor="ctr" anchorCtr="0" horzOverflow="overflow"/>
                </a:tc>
              </a:tr>
            </a:tbl>
          </a:graphicData>
        </a:graphic>
      </p:graphicFrame>
      <p:sp>
        <p:nvSpPr>
          <p:cNvPr id="977" name="Quellen: Hessisches Schulgesetz HeSchG und Verordnung zu Wahlen: EltWahl/MitglEV HE…"/>
          <p:cNvSpPr txBox="1"/>
          <p:nvPr/>
        </p:nvSpPr>
        <p:spPr>
          <a:xfrm>
            <a:off x="755572" y="7171308"/>
            <a:ext cx="11493656" cy="247116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spAutoFit/>
          </a:bodyPr>
          <a:lstStyle/>
          <a:p>
            <a:pPr algn="l" defTabSz="584200">
              <a:defRPr sz="1500">
                <a:solidFill>
                  <a:srgbClr val="FFFFFF"/>
                </a:solidFill>
              </a:defRPr>
            </a:pPr>
            <a:r>
              <a:t>Quellen: Hessisches Schulgesetz </a:t>
            </a:r>
            <a:r>
              <a:rPr u="sng">
                <a:hlinkClick r:id="rId2" invalidUrl="" action="" tgtFrame="" tooltip="" history="1" highlightClick="0" endSnd="0"/>
              </a:rPr>
              <a:t>HeSchG</a:t>
            </a:r>
            <a:r>
              <a:t> und Verordnung zu Wahlen: </a:t>
            </a:r>
            <a:r>
              <a:rPr u="sng">
                <a:hlinkClick r:id="rId3" invalidUrl="" action="" tgtFrame="" tooltip="" history="1" highlightClick="0" endSnd="0"/>
              </a:rPr>
              <a:t>EltWahl/MitglEV HE</a:t>
            </a:r>
          </a:p>
          <a:p>
            <a:pPr algn="l" defTabSz="584200">
              <a:defRPr sz="1500">
                <a:solidFill>
                  <a:srgbClr val="FFFFFF"/>
                </a:solidFill>
              </a:defRPr>
            </a:pPr>
            <a:r>
              <a:t>1) Kann an Abstimmungen teilnehmen; bei Stimmengleichheit ist ein Antrag abgelehnt; Stimmenthaltungen und ungültige</a:t>
            </a:r>
          </a:p>
          <a:p>
            <a:pPr algn="l" defTabSz="584200">
              <a:defRPr sz="1500">
                <a:solidFill>
                  <a:srgbClr val="FFFFFF"/>
                </a:solidFill>
              </a:defRPr>
            </a:pPr>
            <a:r>
              <a:t>Stimmen zählen zur Berechnung der Mehrheit nicht mit</a:t>
            </a:r>
          </a:p>
          <a:p>
            <a:pPr algn="l" defTabSz="584200">
              <a:defRPr sz="1500">
                <a:solidFill>
                  <a:srgbClr val="FFFFFF"/>
                </a:solidFill>
              </a:defRPr>
            </a:pPr>
            <a:r>
              <a:t>2) Kann nicht an Abstimmungen teilnehmen</a:t>
            </a:r>
          </a:p>
          <a:p>
            <a:pPr algn="l" defTabSz="584200">
              <a:defRPr sz="1500">
                <a:solidFill>
                  <a:srgbClr val="FFFFFF"/>
                </a:solidFill>
              </a:defRPr>
            </a:pPr>
            <a:r>
              <a:t>3) Entscheidet bei Stimmengleichheit</a:t>
            </a:r>
          </a:p>
          <a:p>
            <a:pPr algn="l" defTabSz="584200">
              <a:defRPr sz="1500">
                <a:solidFill>
                  <a:srgbClr val="FFFFFF"/>
                </a:solidFill>
              </a:defRPr>
            </a:pPr>
            <a:r>
              <a:t>4) Ohne Rücksicht auf die Zahl der anwesenden Mitglieder beschlussfähig, wenn wegen Beschlussunfähigkeit erneut zur Beratung desselben Gegenstandes einberufen werden musste; hierauf ist bei der Ladung hinzuweisen; die erneute Beratung kann am gleichen Tag stattfinden</a:t>
            </a:r>
          </a:p>
          <a:p>
            <a:pPr algn="l" defTabSz="584200">
              <a:defRPr sz="1500">
                <a:solidFill>
                  <a:srgbClr val="FFFFFF"/>
                </a:solidFill>
              </a:defRPr>
            </a:pPr>
            <a:r>
              <a:t>5) Nicht verbindlich vorgeschrieben, ausgenommen bei Wahlen, wo die Einladung verbindlich 10 Tage vorher bei den Eltern eingegangen sein muss</a:t>
            </a:r>
          </a:p>
          <a:p>
            <a:pPr algn="l" defTabSz="584200">
              <a:defRPr sz="1500">
                <a:solidFill>
                  <a:srgbClr val="FFFFFF"/>
                </a:solidFill>
              </a:defRPr>
            </a:pPr>
            <a:r>
              <a:t>6) Ausgenommen bei Wahlen</a:t>
            </a:r>
          </a:p>
        </p:txBody>
      </p:sp>
    </p:spTree>
  </p:cSld>
  <p:clrMapOvr>
    <a:masterClrMapping/>
  </p:clrMapOvr>
  <p:transition xmlns:p14="http://schemas.microsoft.com/office/powerpoint/2010/main" spd="med" advClick="1"/>
</p:sld>
</file>

<file path=ppt/slides/slide3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79" name="Die Wahlen zu den Elternvertretungen an den einzelnen Schulen sollen spätestens sechs Wochen nach dem Unterrichtsbeginn zum Beginn des Schuljahres, die Wahlen zu den Kreis- oder Stadtelternbeiräten spätestens fünf Monate nach dem Unterrichtsbeginn zu"/>
          <p:cNvSpPr txBox="1"/>
          <p:nvPr>
            <p:ph type="body" idx="1"/>
          </p:nvPr>
        </p:nvSpPr>
        <p:spPr>
          <a:prstGeom prst="rect">
            <a:avLst/>
          </a:prstGeom>
        </p:spPr>
        <p:txBody>
          <a:bodyPr/>
          <a:lstStyle/>
          <a:p>
            <a:pPr marL="312420" indent="-312420" defTabSz="1421822">
              <a:spcBef>
                <a:spcPts val="2600"/>
              </a:spcBef>
              <a:defRPr sz="2460"/>
            </a:pPr>
            <a:r>
              <a:t>Die Wahlen zu den Elternvertretungen an den einzelnen Schulen sollen </a:t>
            </a:r>
            <a:r>
              <a:rPr>
                <a:solidFill>
                  <a:schemeClr val="accent4">
                    <a:hueOff val="348544"/>
                    <a:lumOff val="7139"/>
                  </a:schemeClr>
                </a:solidFill>
              </a:rPr>
              <a:t>spätestens sechs Wochen nach dem Unterrichtsbeginn</a:t>
            </a:r>
            <a:r>
              <a:t> zum Beginn des Schuljahres, die Wahlen zu den Kreis- oder Stadtelternbeiräten spätestens fünf Monate nach dem Unterrichtsbeginn zum Beginn des Schuljahres abgeschlossen sein. </a:t>
            </a:r>
          </a:p>
          <a:p>
            <a:pPr marL="312420" indent="-312420" defTabSz="1421822">
              <a:spcBef>
                <a:spcPts val="2600"/>
              </a:spcBef>
              <a:defRPr sz="2460"/>
            </a:pPr>
            <a:r>
              <a:t>Die Wahlberechtigten sind zu allen nach dieser Wahlordnung durchzuführenden Wahlen </a:t>
            </a:r>
            <a:r>
              <a:rPr>
                <a:solidFill>
                  <a:schemeClr val="accent4">
                    <a:hueOff val="348544"/>
                    <a:lumOff val="7139"/>
                  </a:schemeClr>
                </a:solidFill>
              </a:rPr>
              <a:t>mindestens zehn Tage vor dem Wahltag schriftlich</a:t>
            </a:r>
            <a:r>
              <a:t> einzuladen. </a:t>
            </a:r>
          </a:p>
          <a:p>
            <a:pPr marL="312420" indent="-312420" defTabSz="1421822">
              <a:spcBef>
                <a:spcPts val="2600"/>
              </a:spcBef>
              <a:defRPr sz="2460"/>
            </a:pPr>
            <a:r>
              <a:t>Bei der Einladung zu einer </a:t>
            </a:r>
            <a:r>
              <a:rPr>
                <a:solidFill>
                  <a:schemeClr val="accent4">
                    <a:hueOff val="348544"/>
                    <a:lumOff val="7139"/>
                  </a:schemeClr>
                </a:solidFill>
              </a:rPr>
              <a:t>zweiten Wahlversammlung</a:t>
            </a:r>
            <a:r>
              <a:t> </a:t>
            </a:r>
            <a:r>
              <a:rPr>
                <a:solidFill>
                  <a:schemeClr val="accent4">
                    <a:hueOff val="348544"/>
                    <a:lumOff val="7139"/>
                  </a:schemeClr>
                </a:solidFill>
              </a:rPr>
              <a:t>verkürzt</a:t>
            </a:r>
            <a:r>
              <a:t> sich die </a:t>
            </a:r>
            <a:r>
              <a:rPr>
                <a:solidFill>
                  <a:schemeClr val="accent4">
                    <a:hueOff val="348544"/>
                    <a:lumOff val="7139"/>
                  </a:schemeClr>
                </a:solidFill>
              </a:rPr>
              <a:t>Einladungsfrist auf fünf Tage</a:t>
            </a:r>
            <a:r>
              <a:t>. Hierauf ist bei der Einladung zur ersten Wahlversammlung hinzuweisen. Ferientage werden bei der Berechnung der jeweiligen Frist nicht mit einbezogen. </a:t>
            </a:r>
          </a:p>
          <a:p>
            <a:pPr marL="312420" indent="-312420" defTabSz="1421822">
              <a:spcBef>
                <a:spcPts val="2600"/>
              </a:spcBef>
              <a:defRPr sz="2460"/>
            </a:pPr>
            <a:r>
              <a:t>Erscheinen zu der </a:t>
            </a:r>
            <a:r>
              <a:rPr>
                <a:solidFill>
                  <a:schemeClr val="accent4">
                    <a:hueOff val="348544"/>
                    <a:lumOff val="7139"/>
                  </a:schemeClr>
                </a:solidFill>
              </a:rPr>
              <a:t>Wahl des Vorstandes des Schulelternbeirates</a:t>
            </a:r>
            <a:r>
              <a:t> weniger als die Hälfte der Wahlberechtigten, so muss zu einer </a:t>
            </a:r>
            <a:r>
              <a:rPr>
                <a:solidFill>
                  <a:schemeClr val="accent4">
                    <a:hueOff val="348544"/>
                    <a:lumOff val="7139"/>
                  </a:schemeClr>
                </a:solidFill>
              </a:rPr>
              <a:t>zweiten</a:t>
            </a:r>
            <a:r>
              <a:t> Wahlversammlung eingeladen werden mit dem Hinweis, dass diese Wahlversammlung ohne Rücksicht auf die Zahl der anwesenden Mitglieder beschlussfähig ist. Die </a:t>
            </a:r>
            <a:r>
              <a:rPr>
                <a:solidFill>
                  <a:schemeClr val="accent4">
                    <a:hueOff val="348544"/>
                    <a:lumOff val="7139"/>
                  </a:schemeClr>
                </a:solidFill>
              </a:rPr>
              <a:t>zweite Wahlversammlung kann am selben Tag stattfinden</a:t>
            </a:r>
            <a:r>
              <a:t>. </a:t>
            </a:r>
          </a:p>
        </p:txBody>
      </p:sp>
      <p:sp>
        <p:nvSpPr>
          <p:cNvPr id="980" name="Einladungsfristen (nach der Verordnung EltWahl/MitglEV HE)"/>
          <p:cNvSpPr txBox="1"/>
          <p:nvPr>
            <p:ph type="body" idx="21"/>
          </p:nvPr>
        </p:nvSpPr>
        <p:spPr>
          <a:prstGeom prst="rect">
            <a:avLst/>
          </a:prstGeom>
          <a:extLst>
            <a:ext uri="{C572A759-6A51-4108-AA02-DFA0A04FC94B}">
              <ma14:wrappingTextBoxFlag xmlns:ma14="http://schemas.microsoft.com/office/mac/drawingml/2011/main" val="1"/>
            </a:ext>
          </a:extLst>
        </p:spPr>
        <p:txBody>
          <a:bodyPr/>
          <a:lstStyle>
            <a:lvl1pPr defTabSz="487228">
              <a:defRPr sz="3154"/>
            </a:lvl1pPr>
          </a:lstStyle>
          <a:p>
            <a:pPr/>
            <a:r>
              <a:t>Einladungsfristen (nach der Verordnung EltWahl/MitglEV HE)</a:t>
            </a:r>
          </a:p>
        </p:txBody>
      </p:sp>
      <p:sp>
        <p:nvSpPr>
          <p:cNvPr id="981" name="Wahlvorbereitung"/>
          <p:cNvSpPr txBox="1"/>
          <p:nvPr>
            <p:ph type="title"/>
          </p:nvPr>
        </p:nvSpPr>
        <p:spPr>
          <a:prstGeom prst="rect">
            <a:avLst/>
          </a:prstGeom>
        </p:spPr>
        <p:txBody>
          <a:bodyPr/>
          <a:lstStyle>
            <a:lvl1pPr defTabSz="1716590">
              <a:defRPr spc="-118" sz="5940"/>
            </a:lvl1pPr>
          </a:lstStyle>
          <a:p>
            <a:pPr/>
            <a:r>
              <a:t>Wahlvorbereitung</a:t>
            </a:r>
          </a:p>
        </p:txBody>
      </p:sp>
      <p:sp>
        <p:nvSpPr>
          <p:cNvPr id="982"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4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84" name="Die Wahlen zu den Elternvertretungen sind geheim…"/>
          <p:cNvSpPr txBox="1"/>
          <p:nvPr>
            <p:ph type="body" idx="1"/>
          </p:nvPr>
        </p:nvSpPr>
        <p:spPr>
          <a:xfrm>
            <a:off x="698500" y="1594025"/>
            <a:ext cx="11607800" cy="7998745"/>
          </a:xfrm>
          <a:prstGeom prst="rect">
            <a:avLst/>
          </a:prstGeom>
        </p:spPr>
        <p:txBody>
          <a:bodyPr/>
          <a:lstStyle/>
          <a:p>
            <a:pPr marL="243839" indent="-243839" defTabSz="1109715">
              <a:spcBef>
                <a:spcPts val="2000"/>
              </a:spcBef>
              <a:defRPr sz="1919"/>
            </a:pPr>
            <a:r>
              <a:t>Die Wahlen zu den Elternvertretungen sind </a:t>
            </a:r>
            <a:r>
              <a:rPr>
                <a:solidFill>
                  <a:schemeClr val="accent4">
                    <a:hueOff val="348544"/>
                    <a:lumOff val="7139"/>
                  </a:schemeClr>
                </a:solidFill>
              </a:rPr>
              <a:t>geheim</a:t>
            </a:r>
            <a:r>
              <a:t> </a:t>
            </a:r>
          </a:p>
          <a:p>
            <a:pPr marL="243839" indent="-243839" defTabSz="1109715">
              <a:spcBef>
                <a:spcPts val="2000"/>
              </a:spcBef>
              <a:defRPr sz="1919"/>
            </a:pPr>
            <a:r>
              <a:t>Bestellung Wahlausschuss (Wahlleiter*in und Schriftführer*in) durch offene Abstimmung</a:t>
            </a:r>
          </a:p>
          <a:p>
            <a:pPr marL="243839" indent="-243839" defTabSz="1109715">
              <a:spcBef>
                <a:spcPts val="2000"/>
              </a:spcBef>
              <a:defRPr sz="1919"/>
            </a:pPr>
            <a:r>
              <a:rPr>
                <a:solidFill>
                  <a:schemeClr val="accent4">
                    <a:hueOff val="348544"/>
                    <a:lumOff val="7139"/>
                  </a:schemeClr>
                </a:solidFill>
              </a:rPr>
              <a:t>Wahlausschuss</a:t>
            </a:r>
            <a:r>
              <a:t> stellt fest, dass das </a:t>
            </a:r>
            <a:r>
              <a:rPr>
                <a:solidFill>
                  <a:schemeClr val="accent4">
                    <a:hueOff val="348544"/>
                    <a:lumOff val="7139"/>
                  </a:schemeClr>
                </a:solidFill>
              </a:rPr>
              <a:t>Vorliegen der Voraussetzungen</a:t>
            </a:r>
            <a:r>
              <a:t> für die Wahlberechtigung der Wähler*innen und der Wählbarkeit der Kandidatinnen und Kandidaten durch Aufnahme in die Wählerliste nach Abs. 5 oder durch Ausstellen der Bescheinigungen nach Abs. 6 bis 10 nachgewiesen wurde </a:t>
            </a:r>
          </a:p>
          <a:p>
            <a:pPr marL="243839" indent="-243839" defTabSz="1109715">
              <a:spcBef>
                <a:spcPts val="2000"/>
              </a:spcBef>
              <a:defRPr sz="1919"/>
            </a:pPr>
            <a:r>
              <a:t>Die Wahlen erfolgen in </a:t>
            </a:r>
            <a:r>
              <a:rPr>
                <a:solidFill>
                  <a:schemeClr val="accent4">
                    <a:hueOff val="348544"/>
                    <a:lumOff val="7139"/>
                  </a:schemeClr>
                </a:solidFill>
              </a:rPr>
              <a:t>getrennten Wahlgängen für Vorsitz und Stellvertretung</a:t>
            </a:r>
          </a:p>
          <a:p>
            <a:pPr marL="243839" indent="-243839" defTabSz="1109715">
              <a:spcBef>
                <a:spcPts val="2000"/>
              </a:spcBef>
              <a:defRPr sz="1919"/>
            </a:pPr>
            <a:r>
              <a:t>Die Wahlberechtigten haben in jedem Wahlgang so viele Stimmen, wie jeweils Ämter zu besetzen sind. </a:t>
            </a:r>
          </a:p>
          <a:p>
            <a:pPr marL="243839" indent="-243839" defTabSz="1109715">
              <a:spcBef>
                <a:spcPts val="2000"/>
              </a:spcBef>
              <a:defRPr sz="1919"/>
            </a:pPr>
            <a:r>
              <a:t>Alle </a:t>
            </a:r>
            <a:r>
              <a:rPr>
                <a:solidFill>
                  <a:schemeClr val="accent4">
                    <a:hueOff val="348544"/>
                    <a:lumOff val="7139"/>
                  </a:schemeClr>
                </a:solidFill>
              </a:rPr>
              <a:t>Wahlberechtigten</a:t>
            </a:r>
            <a:r>
              <a:t> können </a:t>
            </a:r>
            <a:r>
              <a:rPr>
                <a:solidFill>
                  <a:schemeClr val="accent4">
                    <a:hueOff val="348544"/>
                    <a:lumOff val="7139"/>
                  </a:schemeClr>
                </a:solidFill>
              </a:rPr>
              <a:t>Wahlvorschläge</a:t>
            </a:r>
            <a:r>
              <a:t> machen.</a:t>
            </a:r>
          </a:p>
          <a:p>
            <a:pPr marL="243839" indent="-243839" defTabSz="1109715">
              <a:spcBef>
                <a:spcPts val="2000"/>
              </a:spcBef>
              <a:defRPr sz="1919"/>
            </a:pPr>
            <a:r>
              <a:t>Die Wahlleiterin oder der Wahlleiter gibt die Wahlvorschläge in </a:t>
            </a:r>
            <a:r>
              <a:rPr>
                <a:solidFill>
                  <a:schemeClr val="accent4">
                    <a:hueOff val="348544"/>
                    <a:lumOff val="7139"/>
                  </a:schemeClr>
                </a:solidFill>
              </a:rPr>
              <a:t>alphabetischer Reihenfolge</a:t>
            </a:r>
            <a:r>
              <a:t> bekannt und stellt fest, </a:t>
            </a:r>
            <a:r>
              <a:rPr>
                <a:solidFill>
                  <a:schemeClr val="accent4">
                    <a:hueOff val="348544"/>
                    <a:lumOff val="7139"/>
                  </a:schemeClr>
                </a:solidFill>
              </a:rPr>
              <a:t>ob die Vorgeschlagenen die Kandidatur annehmen</a:t>
            </a:r>
            <a:r>
              <a:t>. </a:t>
            </a:r>
          </a:p>
          <a:p>
            <a:pPr marL="243839" indent="-243839" defTabSz="1109715">
              <a:spcBef>
                <a:spcPts val="2000"/>
              </a:spcBef>
              <a:defRPr sz="1919"/>
            </a:pPr>
            <a:r>
              <a:t>Vor Beginn der Wahlhandlung kann eine </a:t>
            </a:r>
            <a:r>
              <a:rPr>
                <a:solidFill>
                  <a:schemeClr val="accent4">
                    <a:hueOff val="348544"/>
                    <a:lumOff val="7139"/>
                  </a:schemeClr>
                </a:solidFill>
              </a:rPr>
              <a:t>Aussprache</a:t>
            </a:r>
            <a:r>
              <a:t> über die Wahlvorschläge erfolgen. Den Kandidatinnen und Kandidaten ist Gelegenheit zur </a:t>
            </a:r>
            <a:r>
              <a:rPr>
                <a:solidFill>
                  <a:schemeClr val="accent4">
                    <a:hueOff val="348544"/>
                    <a:lumOff val="7139"/>
                  </a:schemeClr>
                </a:solidFill>
              </a:rPr>
              <a:t>Vorstellung</a:t>
            </a:r>
            <a:r>
              <a:t>, den Wahlberechtigten Gelegenheit zu ihrer </a:t>
            </a:r>
            <a:r>
              <a:rPr>
                <a:solidFill>
                  <a:schemeClr val="accent4">
                    <a:hueOff val="348544"/>
                    <a:lumOff val="7139"/>
                  </a:schemeClr>
                </a:solidFill>
              </a:rPr>
              <a:t>Befragung</a:t>
            </a:r>
            <a:r>
              <a:t> zu geben. </a:t>
            </a:r>
          </a:p>
          <a:p>
            <a:pPr marL="243839" indent="-243839" defTabSz="1109715">
              <a:spcBef>
                <a:spcPts val="2000"/>
              </a:spcBef>
              <a:defRPr sz="1919"/>
            </a:pPr>
            <a:r>
              <a:t>Zur Wahl werden einheitliche, nicht gekennzeichnete Stimmzettel verwendet</a:t>
            </a:r>
          </a:p>
          <a:p>
            <a:pPr marL="243839" indent="-243839" defTabSz="1109715">
              <a:spcBef>
                <a:spcPts val="2000"/>
              </a:spcBef>
              <a:defRPr sz="1919"/>
            </a:pPr>
            <a:r>
              <a:t>Nach der Wahl ist eine </a:t>
            </a:r>
            <a:r>
              <a:rPr>
                <a:solidFill>
                  <a:schemeClr val="accent4">
                    <a:hueOff val="348544"/>
                    <a:lumOff val="7139"/>
                  </a:schemeClr>
                </a:solidFill>
              </a:rPr>
              <a:t>Wahlniederschrift</a:t>
            </a:r>
            <a:r>
              <a:t> anzufertigen, sie kann von den Wahlberechtigten innerhalb einer Frist von vier Wochen nach der Wahl eingesehen werden</a:t>
            </a:r>
          </a:p>
          <a:p>
            <a:pPr marL="243839" indent="-243839" defTabSz="1109715">
              <a:spcBef>
                <a:spcPts val="2000"/>
              </a:spcBef>
              <a:defRPr sz="1919"/>
            </a:pPr>
            <a:r>
              <a:t>Wahlunterlagen wie Stimmzettel, Wahlniederschriften und Hilfslisten sind </a:t>
            </a:r>
            <a:r>
              <a:rPr>
                <a:solidFill>
                  <a:schemeClr val="accent4">
                    <a:hueOff val="348544"/>
                    <a:lumOff val="7139"/>
                  </a:schemeClr>
                </a:solidFill>
              </a:rPr>
              <a:t>von dem Elternbeirat aufzubewahren</a:t>
            </a:r>
            <a:r>
              <a:t>, auf den sich die Wahl bezogen hat.  </a:t>
            </a:r>
          </a:p>
        </p:txBody>
      </p:sp>
      <p:sp>
        <p:nvSpPr>
          <p:cNvPr id="985" name="Aufgabe Wahlausschuss"/>
          <p:cNvSpPr txBox="1"/>
          <p:nvPr>
            <p:ph type="title"/>
          </p:nvPr>
        </p:nvSpPr>
        <p:spPr>
          <a:prstGeom prst="rect">
            <a:avLst/>
          </a:prstGeom>
        </p:spPr>
        <p:txBody>
          <a:bodyPr/>
          <a:lstStyle>
            <a:lvl1pPr defTabSz="1716590">
              <a:defRPr spc="-118" sz="5940"/>
            </a:lvl1pPr>
          </a:lstStyle>
          <a:p>
            <a:pPr/>
            <a:r>
              <a:t>Aufgabe Wahlausschuss</a:t>
            </a:r>
          </a:p>
        </p:txBody>
      </p:sp>
      <p:sp>
        <p:nvSpPr>
          <p:cNvPr id="986"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4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88" name="Stellvertretende Jahrgangselternvertreterinnen und Jahrgangselternvertreter (§ 106 Abs. 2 Satz 2 Hessisches Schulgesetz), Ersatzvertreterinnen und Ersatzvertreter für die Wahl der Kreis- und Stadtelternbeiräte (§ 114 Abs. 1 Satz 2 Hessisches Schulgeset"/>
          <p:cNvSpPr txBox="1"/>
          <p:nvPr>
            <p:ph type="body" idx="1"/>
          </p:nvPr>
        </p:nvSpPr>
        <p:spPr>
          <a:xfrm>
            <a:off x="698500" y="2624484"/>
            <a:ext cx="11607800" cy="6760816"/>
          </a:xfrm>
          <a:prstGeom prst="rect">
            <a:avLst/>
          </a:prstGeom>
        </p:spPr>
        <p:txBody>
          <a:bodyPr/>
          <a:lstStyle/>
          <a:p>
            <a:pPr/>
            <a:r>
              <a:t>Stellvertretende Jahrgangselternvertreterinnen und Jahrgangselternvertreter (§ 106 Abs. 2 Satz 2 Hessisches Schulgesetz), </a:t>
            </a:r>
            <a:r>
              <a:rPr>
                <a:solidFill>
                  <a:schemeClr val="accent4">
                    <a:hueOff val="348544"/>
                    <a:lumOff val="7139"/>
                  </a:schemeClr>
                </a:solidFill>
              </a:rPr>
              <a:t>Ersatzvertreterinnen und Ersatzvertreter</a:t>
            </a:r>
            <a:r>
              <a:t> für die Wahl der </a:t>
            </a:r>
            <a:r>
              <a:rPr>
                <a:solidFill>
                  <a:schemeClr val="accent4">
                    <a:hueOff val="348544"/>
                    <a:lumOff val="7139"/>
                  </a:schemeClr>
                </a:solidFill>
              </a:rPr>
              <a:t>Kreis</a:t>
            </a:r>
            <a:r>
              <a:t>- und </a:t>
            </a:r>
            <a:r>
              <a:rPr>
                <a:solidFill>
                  <a:schemeClr val="accent4">
                    <a:hueOff val="348544"/>
                    <a:lumOff val="7139"/>
                  </a:schemeClr>
                </a:solidFill>
              </a:rPr>
              <a:t>Stadtelternbeiräte</a:t>
            </a:r>
            <a:r>
              <a:t> (§ 114 Abs. 1 Satz 2 Hessisches Schulgesetz) und für die Wahl der </a:t>
            </a:r>
            <a:r>
              <a:rPr>
                <a:solidFill>
                  <a:schemeClr val="accent4">
                    <a:hueOff val="348544"/>
                    <a:lumOff val="7139"/>
                  </a:schemeClr>
                </a:solidFill>
              </a:rPr>
              <a:t>Delegierten zur Wahl des Landeselternbeirats</a:t>
            </a:r>
            <a:r>
              <a:t> (§ 116 Abs. 2 Satz 2 Hessisches Schulgesetz) sowie Ersatzdelegierte (§ 116 Abs. 6 Hessisches Schulgesetz) </a:t>
            </a:r>
            <a:r>
              <a:rPr>
                <a:solidFill>
                  <a:schemeClr val="accent4">
                    <a:hueOff val="348544"/>
                    <a:lumOff val="7139"/>
                  </a:schemeClr>
                </a:solidFill>
              </a:rPr>
              <a:t>werden in der Reihenfolge der auf sie bei der Wahl entfallenden Stimmen zur Vertretung herangezogen</a:t>
            </a:r>
            <a:r>
              <a:t>. </a:t>
            </a:r>
          </a:p>
          <a:p>
            <a:pPr/>
            <a:r>
              <a:t>Nach der Wahl: Die Wahlberechtigung für die gewählten (Ersatz-)Vertreter*innen oder (Ersatz-)Delegierten wird durch eine von der Schulleitung unterschriebene Wahlbescheinigung bestätigt</a:t>
            </a:r>
          </a:p>
        </p:txBody>
      </p:sp>
      <p:sp>
        <p:nvSpPr>
          <p:cNvPr id="989" name="Wahlen für Vertreter und Delegierte"/>
          <p:cNvSpPr txBox="1"/>
          <p:nvPr>
            <p:ph type="title"/>
          </p:nvPr>
        </p:nvSpPr>
        <p:spPr>
          <a:prstGeom prst="rect">
            <a:avLst/>
          </a:prstGeom>
        </p:spPr>
        <p:txBody>
          <a:bodyPr/>
          <a:lstStyle>
            <a:lvl1pPr defTabSz="1612554">
              <a:defRPr spc="-111" sz="5580"/>
            </a:lvl1pPr>
          </a:lstStyle>
          <a:p>
            <a:pPr/>
            <a:r>
              <a:t>Wahlen für Vertreter und Delegierte</a:t>
            </a:r>
          </a:p>
        </p:txBody>
      </p:sp>
      <p:sp>
        <p:nvSpPr>
          <p:cNvPr id="990"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991" name="Zur Wahl des Kreis- oder Landeselternbeirats"/>
          <p:cNvSpPr txBox="1"/>
          <p:nvPr/>
        </p:nvSpPr>
        <p:spPr>
          <a:xfrm>
            <a:off x="698500" y="1412977"/>
            <a:ext cx="11607801" cy="67180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lgn="l" defTabSz="587022">
              <a:defRPr b="1" sz="3800">
                <a:solidFill>
                  <a:srgbClr val="FFFFFF"/>
                </a:solidFill>
              </a:defRPr>
            </a:lvl1pPr>
          </a:lstStyle>
          <a:p>
            <a:pPr/>
            <a:r>
              <a:t>Zur Wahl des Kreis- oder Landeselternbeirats</a:t>
            </a:r>
          </a:p>
        </p:txBody>
      </p:sp>
    </p:spTree>
  </p:cSld>
  <p:clrMapOvr>
    <a:masterClrMapping/>
  </p:clrMapOvr>
  <p:transition xmlns:p14="http://schemas.microsoft.com/office/powerpoint/2010/main" spd="med" advClick="1"/>
</p:sld>
</file>

<file path=ppt/slides/slide4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93" name="📒 = pdf, 📗 = Word (Windows), 📘 = Pages (Mac)"/>
          <p:cNvSpPr txBox="1"/>
          <p:nvPr>
            <p:ph type="body" idx="21"/>
          </p:nvPr>
        </p:nvSpPr>
        <p:spPr>
          <a:prstGeom prst="rect">
            <a:avLst/>
          </a:prstGeom>
          <a:extLst>
            <a:ext uri="{C572A759-6A51-4108-AA02-DFA0A04FC94B}">
              <ma14:wrappingTextBoxFlag xmlns:ma14="http://schemas.microsoft.com/office/mac/drawingml/2011/main" val="1"/>
            </a:ext>
          </a:extLst>
        </p:spPr>
        <p:txBody>
          <a:bodyPr/>
          <a:lstStyle>
            <a:lvl1pPr defTabSz="528319">
              <a:defRPr sz="3420"/>
            </a:lvl1pPr>
          </a:lstStyle>
          <a:p>
            <a:pPr/>
            <a:r>
              <a:t>📒 = pdf, 📗 = Word (Windows), 📘 = Pages (Mac)</a:t>
            </a:r>
          </a:p>
        </p:txBody>
      </p:sp>
      <p:sp>
        <p:nvSpPr>
          <p:cNvPr id="994" name="Nützliche Unterlagen"/>
          <p:cNvSpPr txBox="1"/>
          <p:nvPr>
            <p:ph type="title"/>
          </p:nvPr>
        </p:nvSpPr>
        <p:spPr>
          <a:prstGeom prst="rect">
            <a:avLst/>
          </a:prstGeom>
        </p:spPr>
        <p:txBody>
          <a:bodyPr/>
          <a:lstStyle>
            <a:lvl1pPr defTabSz="1716590">
              <a:defRPr spc="-118" sz="5940"/>
            </a:lvl1pPr>
          </a:lstStyle>
          <a:p>
            <a:pPr/>
            <a:r>
              <a:t>Nützliche Unterlagen</a:t>
            </a:r>
          </a:p>
        </p:txBody>
      </p:sp>
      <p:sp>
        <p:nvSpPr>
          <p:cNvPr id="995"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graphicFrame>
        <p:nvGraphicFramePr>
          <p:cNvPr id="996" name="Tabelle 1"/>
          <p:cNvGraphicFramePr/>
          <p:nvPr/>
        </p:nvGraphicFramePr>
        <p:xfrm>
          <a:off x="780287" y="2614855"/>
          <a:ext cx="10984709" cy="6096001"/>
        </p:xfrm>
        <a:graphic xmlns:a="http://schemas.openxmlformats.org/drawingml/2006/main">
          <a:graphicData uri="http://schemas.openxmlformats.org/drawingml/2006/table">
            <a:tbl>
              <a:tblPr firstCol="0" firstRow="1" lastCol="0" lastRow="0" bandCol="0" bandRow="0" rtl="0">
                <a:tableStyleId>{4C3C2611-4C71-4FC5-86AE-919BDF0F9419}</a:tableStyleId>
              </a:tblPr>
              <a:tblGrid>
                <a:gridCol w="2944976"/>
                <a:gridCol w="2749635"/>
                <a:gridCol w="2892144"/>
                <a:gridCol w="2385250"/>
              </a:tblGrid>
              <a:tr h="1013883">
                <a:tc>
                  <a:txBody>
                    <a:bodyPr/>
                    <a:lstStyle/>
                    <a:p>
                      <a:pPr>
                        <a:defRPr b="0" sz="1800"/>
                      </a:pPr>
                      <a:r>
                        <a:rPr b="1" sz="2400">
                          <a:solidFill>
                            <a:schemeClr val="accent4">
                              <a:hueOff val="348544"/>
                              <a:lumOff val="7139"/>
                            </a:schemeClr>
                          </a:solidFill>
                        </a:rPr>
                        <a:t>Für was</a:t>
                      </a:r>
                    </a:p>
                  </a:txBody>
                  <a:tcPr marL="50800" marR="50800" marT="50800" marB="50800" anchor="ctr" anchorCtr="0" horzOverflow="overflow"/>
                </a:tc>
                <a:tc>
                  <a:txBody>
                    <a:bodyPr/>
                    <a:lstStyle/>
                    <a:p>
                      <a:pPr>
                        <a:defRPr b="0" sz="1800"/>
                      </a:pPr>
                      <a:r>
                        <a:rPr b="1" sz="2400">
                          <a:solidFill>
                            <a:schemeClr val="accent4">
                              <a:hueOff val="348544"/>
                              <a:lumOff val="7139"/>
                            </a:schemeClr>
                          </a:solidFill>
                        </a:rPr>
                        <a:t>Einladung</a:t>
                      </a:r>
                    </a:p>
                  </a:txBody>
                  <a:tcPr marL="50800" marR="50800" marT="50800" marB="50800" anchor="ctr" anchorCtr="0" horzOverflow="overflow"/>
                </a:tc>
                <a:tc>
                  <a:txBody>
                    <a:bodyPr/>
                    <a:lstStyle/>
                    <a:p>
                      <a:pPr>
                        <a:defRPr b="0" sz="1800"/>
                      </a:pPr>
                      <a:r>
                        <a:rPr b="1" sz="2400">
                          <a:solidFill>
                            <a:schemeClr val="accent4">
                              <a:hueOff val="348544"/>
                              <a:lumOff val="7139"/>
                            </a:schemeClr>
                          </a:solidFill>
                        </a:rPr>
                        <a:t>Protokoll</a:t>
                      </a:r>
                    </a:p>
                  </a:txBody>
                  <a:tcPr marL="50800" marR="50800" marT="50800" marB="50800" anchor="ctr" anchorCtr="0" horzOverflow="overflow"/>
                </a:tc>
                <a:tc>
                  <a:txBody>
                    <a:bodyPr/>
                    <a:lstStyle/>
                    <a:p>
                      <a:pPr>
                        <a:defRPr b="0" sz="1800"/>
                      </a:pPr>
                      <a:r>
                        <a:rPr b="1" sz="2400">
                          <a:solidFill>
                            <a:schemeClr val="accent4">
                              <a:hueOff val="348544"/>
                              <a:lumOff val="7139"/>
                            </a:schemeClr>
                          </a:solidFill>
                        </a:rPr>
                        <a:t>Bescheinigung</a:t>
                      </a:r>
                    </a:p>
                  </a:txBody>
                  <a:tcPr marL="50800" marR="50800" marT="50800" marB="50800" anchor="ctr" anchorCtr="0" horzOverflow="overflow"/>
                </a:tc>
              </a:tr>
              <a:tr h="1013883">
                <a:tc>
                  <a:txBody>
                    <a:bodyPr/>
                    <a:lstStyle/>
                    <a:p>
                      <a:pPr>
                        <a:defRPr sz="1800"/>
                      </a:pPr>
                      <a:r>
                        <a:rPr>
                          <a:solidFill>
                            <a:srgbClr val="FFFFFF"/>
                          </a:solidFill>
                        </a:rPr>
                        <a:t>Elternabend</a:t>
                      </a:r>
                    </a:p>
                  </a:txBody>
                  <a:tcPr marL="50800" marR="50800" marT="50800" marB="50800" anchor="ctr" anchorCtr="0" horzOverflow="overflow"/>
                </a:tc>
                <a:tc>
                  <a:txBody>
                    <a:bodyPr/>
                    <a:lstStyle/>
                    <a:p>
                      <a:pPr>
                        <a:defRPr sz="2400">
                          <a:solidFill>
                            <a:srgbClr val="FFFFFF"/>
                          </a:solidFill>
                        </a:defRPr>
                      </a:pPr>
                    </a:p>
                  </a:txBody>
                  <a:tcPr marL="50800" marR="50800" marT="50800" marB="50800" anchor="ctr" anchorCtr="0" horzOverflow="overflow"/>
                </a:tc>
                <a:tc>
                  <a:txBody>
                    <a:bodyPr/>
                    <a:lstStyle/>
                    <a:p>
                      <a:pPr>
                        <a:defRPr sz="2400">
                          <a:solidFill>
                            <a:srgbClr val="FFFFFF"/>
                          </a:solidFill>
                        </a:defRPr>
                      </a:pPr>
                      <a:r>
                        <a:rPr u="sng">
                          <a:hlinkClick r:id="rId2" invalidUrl="" action="" tgtFrame="" tooltip="" history="1" highlightClick="0" endSnd="0"/>
                        </a:rPr>
                        <a:t>📗 Wahlprotokoll</a:t>
                      </a:r>
                    </a:p>
                  </a:txBody>
                  <a:tcPr marL="50800" marR="50800" marT="50800" marB="50800" anchor="ctr" anchorCtr="0" horzOverflow="overflow"/>
                </a:tc>
                <a:tc>
                  <a:txBody>
                    <a:bodyPr/>
                    <a:lstStyle/>
                    <a:p>
                      <a:pPr>
                        <a:defRPr sz="2400">
                          <a:solidFill>
                            <a:srgbClr val="FFFFFF"/>
                          </a:solidFill>
                        </a:defRPr>
                      </a:pPr>
                    </a:p>
                  </a:txBody>
                  <a:tcPr marL="50800" marR="50800" marT="50800" marB="50800" anchor="ctr" anchorCtr="0" horzOverflow="overflow"/>
                </a:tc>
              </a:tr>
              <a:tr h="1013883">
                <a:tc>
                  <a:txBody>
                    <a:bodyPr/>
                    <a:lstStyle/>
                    <a:p>
                      <a:pPr>
                        <a:defRPr sz="1800"/>
                      </a:pPr>
                      <a:r>
                        <a:rPr>
                          <a:solidFill>
                            <a:srgbClr val="FFFFFF"/>
                          </a:solidFill>
                        </a:rPr>
                        <a:t>Sitzung des 
Schulelternbeirats (SEB)</a:t>
                      </a:r>
                    </a:p>
                  </a:txBody>
                  <a:tcPr marL="50800" marR="50800" marT="50800" marB="50800" anchor="ctr" anchorCtr="0" horzOverflow="overflow"/>
                </a:tc>
                <a:tc>
                  <a:txBody>
                    <a:bodyPr/>
                    <a:lstStyle/>
                    <a:p>
                      <a:pPr>
                        <a:defRPr sz="2400">
                          <a:solidFill>
                            <a:srgbClr val="FFFFFF"/>
                          </a:solidFill>
                        </a:defRPr>
                      </a:pPr>
                    </a:p>
                  </a:txBody>
                  <a:tcPr marL="50800" marR="50800" marT="50800" marB="50800" anchor="ctr" anchorCtr="0" horzOverflow="overflow"/>
                </a:tc>
                <a:tc>
                  <a:txBody>
                    <a:bodyPr/>
                    <a:lstStyle/>
                    <a:p>
                      <a:pPr>
                        <a:defRPr sz="2400">
                          <a:solidFill>
                            <a:srgbClr val="FFFFFF"/>
                          </a:solidFill>
                        </a:defRPr>
                      </a:pPr>
                      <a:r>
                        <a:rPr u="sng">
                          <a:hlinkClick r:id="rId3" invalidUrl="" action="" tgtFrame="" tooltip="" history="1" highlightClick="0" endSnd="0"/>
                        </a:rPr>
                        <a:t>📗 Wahlprotokoll</a:t>
                      </a:r>
                    </a:p>
                  </a:txBody>
                  <a:tcPr marL="50800" marR="50800" marT="50800" marB="50800" anchor="ctr" anchorCtr="0" horzOverflow="overflow"/>
                </a:tc>
                <a:tc>
                  <a:txBody>
                    <a:bodyPr/>
                    <a:lstStyle/>
                    <a:p>
                      <a:pPr>
                        <a:defRPr sz="2400">
                          <a:solidFill>
                            <a:srgbClr val="FFFFFF"/>
                          </a:solidFill>
                        </a:defRPr>
                      </a:pPr>
                    </a:p>
                  </a:txBody>
                  <a:tcPr marL="50800" marR="50800" marT="50800" marB="50800" anchor="ctr" anchorCtr="0" horzOverflow="overflow"/>
                </a:tc>
              </a:tr>
              <a:tr h="1013883">
                <a:tc>
                  <a:txBody>
                    <a:bodyPr/>
                    <a:lstStyle/>
                    <a:p>
                      <a:pPr>
                        <a:defRPr sz="1800"/>
                      </a:pPr>
                      <a:r>
                        <a:rPr>
                          <a:solidFill>
                            <a:srgbClr val="FFFFFF"/>
                          </a:solidFill>
                        </a:rPr>
                        <a:t>Wahl Elternvertretung ausländischer Schüler*innen</a:t>
                      </a:r>
                    </a:p>
                  </a:txBody>
                  <a:tcPr marL="50800" marR="50800" marT="50800" marB="50800" anchor="ctr" anchorCtr="0" horzOverflow="overflow"/>
                </a:tc>
                <a:tc>
                  <a:txBody>
                    <a:bodyPr/>
                    <a:lstStyle/>
                    <a:p>
                      <a:pPr>
                        <a:defRPr sz="2400">
                          <a:solidFill>
                            <a:srgbClr val="FFFFFF"/>
                          </a:solidFill>
                        </a:defRPr>
                      </a:pPr>
                    </a:p>
                  </a:txBody>
                  <a:tcPr marL="50800" marR="50800" marT="50800" marB="50800" anchor="ctr" anchorCtr="0" horzOverflow="overflow"/>
                </a:tc>
                <a:tc>
                  <a:txBody>
                    <a:bodyPr/>
                    <a:lstStyle/>
                    <a:p>
                      <a:pPr>
                        <a:defRPr sz="2400">
                          <a:solidFill>
                            <a:srgbClr val="FFFFFF"/>
                          </a:solidFill>
                        </a:defRPr>
                      </a:pPr>
                    </a:p>
                  </a:txBody>
                  <a:tcPr marL="50800" marR="50800" marT="50800" marB="50800" anchor="ctr" anchorCtr="0" horzOverflow="overflow"/>
                </a:tc>
                <a:tc>
                  <a:txBody>
                    <a:bodyPr/>
                    <a:lstStyle/>
                    <a:p>
                      <a:pPr>
                        <a:defRPr sz="2400">
                          <a:solidFill>
                            <a:srgbClr val="FFFFFF"/>
                          </a:solidFill>
                        </a:defRPr>
                      </a:pPr>
                    </a:p>
                  </a:txBody>
                  <a:tcPr marL="50800" marR="50800" marT="50800" marB="50800" anchor="ctr" anchorCtr="0" horzOverflow="overflow"/>
                </a:tc>
              </a:tr>
              <a:tr h="1013883">
                <a:tc>
                  <a:txBody>
                    <a:bodyPr/>
                    <a:lstStyle/>
                    <a:p>
                      <a:pPr>
                        <a:defRPr sz="1800"/>
                      </a:pPr>
                      <a:r>
                        <a:rPr>
                          <a:solidFill>
                            <a:srgbClr val="FFFFFF"/>
                          </a:solidFill>
                        </a:rPr>
                        <a:t>Wahl zu Vertreter*innen für Kreiselternbeiratswahl</a:t>
                      </a:r>
                    </a:p>
                  </a:txBody>
                  <a:tcPr marL="50800" marR="50800" marT="50800" marB="50800" anchor="ctr" anchorCtr="0" horzOverflow="overflow"/>
                </a:tc>
                <a:tc>
                  <a:txBody>
                    <a:bodyPr/>
                    <a:lstStyle/>
                    <a:p>
                      <a:pPr>
                        <a:defRPr sz="2400">
                          <a:solidFill>
                            <a:srgbClr val="FFFFFF"/>
                          </a:solidFill>
                        </a:defRPr>
                      </a:pPr>
                    </a:p>
                  </a:txBody>
                  <a:tcPr marL="50800" marR="50800" marT="50800" marB="50800" anchor="ctr" anchorCtr="0" horzOverflow="overflow"/>
                </a:tc>
                <a:tc>
                  <a:txBody>
                    <a:bodyPr/>
                    <a:lstStyle/>
                    <a:p>
                      <a:pPr>
                        <a:defRPr sz="2400">
                          <a:solidFill>
                            <a:srgbClr val="FFFFFF"/>
                          </a:solidFill>
                        </a:defRPr>
                      </a:pPr>
                    </a:p>
                  </a:txBody>
                  <a:tcPr marL="50800" marR="50800" marT="50800" marB="50800" anchor="ctr" anchorCtr="0" horzOverflow="overflow"/>
                </a:tc>
                <a:tc>
                  <a:txBody>
                    <a:bodyPr/>
                    <a:lstStyle/>
                    <a:p>
                      <a:pPr>
                        <a:defRPr sz="2400">
                          <a:solidFill>
                            <a:srgbClr val="FFFFFF"/>
                          </a:solidFill>
                        </a:defRPr>
                      </a:pPr>
                      <a:r>
                        <a:rPr u="sng">
                          <a:hlinkClick r:id="rId4" invalidUrl="" action="" tgtFrame="" tooltip="" history="1" highlightClick="0" endSnd="0"/>
                        </a:rPr>
                        <a:t>📒</a:t>
                      </a:r>
                    </a:p>
                  </a:txBody>
                  <a:tcPr marL="50800" marR="50800" marT="50800" marB="50800" anchor="ctr" anchorCtr="0" horzOverflow="overflow"/>
                </a:tc>
              </a:tr>
              <a:tr h="1013883">
                <a:tc>
                  <a:txBody>
                    <a:bodyPr/>
                    <a:lstStyle/>
                    <a:p>
                      <a:pPr>
                        <a:defRPr sz="1800"/>
                      </a:pPr>
                      <a:r>
                        <a:rPr>
                          <a:solidFill>
                            <a:srgbClr val="FFFFFF"/>
                          </a:solidFill>
                        </a:rPr>
                        <a:t>Wahl zu Delegierten für Landeselternbeiratswahl</a:t>
                      </a:r>
                    </a:p>
                  </a:txBody>
                  <a:tcPr marL="50800" marR="50800" marT="50800" marB="50800" anchor="ctr" anchorCtr="0" horzOverflow="overflow"/>
                </a:tc>
                <a:tc>
                  <a:txBody>
                    <a:bodyPr/>
                    <a:lstStyle/>
                    <a:p>
                      <a:pPr>
                        <a:defRPr sz="2400">
                          <a:solidFill>
                            <a:srgbClr val="FFFFFF"/>
                          </a:solidFill>
                        </a:defRPr>
                      </a:pPr>
                    </a:p>
                  </a:txBody>
                  <a:tcPr marL="50800" marR="50800" marT="50800" marB="50800" anchor="ctr" anchorCtr="0" horzOverflow="overflow"/>
                </a:tc>
                <a:tc>
                  <a:txBody>
                    <a:bodyPr/>
                    <a:lstStyle/>
                    <a:p>
                      <a:pPr>
                        <a:defRPr sz="2400">
                          <a:solidFill>
                            <a:srgbClr val="FFFFFF"/>
                          </a:solidFill>
                        </a:defRPr>
                      </a:pPr>
                    </a:p>
                  </a:txBody>
                  <a:tcPr marL="50800" marR="50800" marT="50800" marB="50800" anchor="ctr" anchorCtr="0" horzOverflow="overflow"/>
                </a:tc>
                <a:tc>
                  <a:txBody>
                    <a:bodyPr/>
                    <a:lstStyle/>
                    <a:p>
                      <a:pPr>
                        <a:defRPr sz="2400">
                          <a:solidFill>
                            <a:srgbClr val="FFFFFF"/>
                          </a:solidFill>
                        </a:defRPr>
                      </a:pPr>
                      <a:r>
                        <a:rPr u="sng">
                          <a:hlinkClick r:id="rId5" invalidUrl="" action="" tgtFrame="" tooltip="" history="1" highlightClick="0" endSnd="0"/>
                        </a:rPr>
                        <a:t>📒</a:t>
                      </a:r>
                    </a:p>
                  </a:txBody>
                  <a:tcPr marL="50800" marR="50800" marT="50800" marB="50800" anchor="ctr" anchorCtr="0" horzOverflow="overflow"/>
                </a:tc>
              </a:tr>
            </a:tbl>
          </a:graphicData>
        </a:graphic>
      </p:graphicFrame>
    </p:spTree>
  </p:cSld>
  <p:clrMapOvr>
    <a:masterClrMapping/>
  </p:clrMapOvr>
  <p:transition xmlns:p14="http://schemas.microsoft.com/office/powerpoint/2010/main" spd="med" advClick="1"/>
</p:sld>
</file>

<file path=ppt/slides/slide4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98" name="die Bezeichnung der Konferenz,…"/>
          <p:cNvSpPr txBox="1"/>
          <p:nvPr>
            <p:ph type="body" idx="1"/>
          </p:nvPr>
        </p:nvSpPr>
        <p:spPr>
          <a:prstGeom prst="rect">
            <a:avLst/>
          </a:prstGeom>
        </p:spPr>
        <p:txBody>
          <a:bodyPr/>
          <a:lstStyle/>
          <a:p>
            <a:pPr marL="308609" indent="-308609" defTabSz="1404483">
              <a:spcBef>
                <a:spcPts val="2500"/>
              </a:spcBef>
              <a:defRPr sz="2430"/>
            </a:pPr>
            <a:r>
              <a:t>die Bezeichnung der Konferenz,</a:t>
            </a:r>
          </a:p>
          <a:p>
            <a:pPr marL="308609" indent="-308609" defTabSz="1404483">
              <a:spcBef>
                <a:spcPts val="2500"/>
              </a:spcBef>
              <a:defRPr sz="2430"/>
            </a:pPr>
            <a:r>
              <a:t>die Feststellung der ordnungsgemäßen Ladung und der Beschlussfähigkeit,</a:t>
            </a:r>
          </a:p>
          <a:p>
            <a:pPr marL="308609" indent="-308609" defTabSz="1404483">
              <a:spcBef>
                <a:spcPts val="2500"/>
              </a:spcBef>
              <a:defRPr sz="2430"/>
            </a:pPr>
            <a:r>
              <a:t>Ort, Beginn und Ende der Konferenz,</a:t>
            </a:r>
          </a:p>
          <a:p>
            <a:pPr marL="308609" indent="-308609" defTabSz="1404483">
              <a:spcBef>
                <a:spcPts val="2500"/>
              </a:spcBef>
              <a:defRPr sz="2430"/>
            </a:pPr>
            <a:r>
              <a:t>die Tagesordnung,</a:t>
            </a:r>
          </a:p>
          <a:p>
            <a:pPr marL="308609" indent="-308609" defTabSz="1404483">
              <a:spcBef>
                <a:spcPts val="2500"/>
              </a:spcBef>
              <a:defRPr sz="2430"/>
            </a:pPr>
            <a:r>
              <a:t>die Namen der anwesenden Mitglieder und der anderen erschienenen Personen,</a:t>
            </a:r>
          </a:p>
          <a:p>
            <a:pPr marL="308609" indent="-308609" defTabSz="1404483">
              <a:spcBef>
                <a:spcPts val="2500"/>
              </a:spcBef>
              <a:defRPr sz="2430"/>
            </a:pPr>
            <a:r>
              <a:t>die Namen der verhinderten Mitglieder,</a:t>
            </a:r>
          </a:p>
          <a:p>
            <a:pPr marL="308609" indent="-308609" defTabSz="1404483">
              <a:spcBef>
                <a:spcPts val="2500"/>
              </a:spcBef>
              <a:defRPr sz="2430"/>
            </a:pPr>
            <a:r>
              <a:t>wesentliche Gesichtspunkte der Beratung,</a:t>
            </a:r>
          </a:p>
          <a:p>
            <a:pPr marL="308609" indent="-308609" defTabSz="1404483">
              <a:spcBef>
                <a:spcPts val="2500"/>
              </a:spcBef>
              <a:defRPr sz="2430"/>
            </a:pPr>
            <a:r>
              <a:t>die Anträge und die gefassten Beschlüsse im Wortlaut,</a:t>
            </a:r>
          </a:p>
          <a:p>
            <a:pPr marL="308609" indent="-308609" defTabSz="1404483">
              <a:spcBef>
                <a:spcPts val="2500"/>
              </a:spcBef>
              <a:defRPr sz="2430"/>
            </a:pPr>
            <a:r>
              <a:t>das Stimmverhältnis bei Abstimmungen,</a:t>
            </a:r>
          </a:p>
          <a:p>
            <a:pPr marL="308609" indent="-308609" defTabSz="1404483">
              <a:spcBef>
                <a:spcPts val="2500"/>
              </a:spcBef>
              <a:defRPr sz="2430"/>
            </a:pPr>
            <a:r>
              <a:t>die ausdrücklich zur Niederschrift abgegebenen Erklärungen.</a:t>
            </a:r>
          </a:p>
        </p:txBody>
      </p:sp>
      <p:sp>
        <p:nvSpPr>
          <p:cNvPr id="999" name="Was muss ein Sitzungsprotokoll enthalten"/>
          <p:cNvSpPr txBox="1"/>
          <p:nvPr>
            <p:ph type="body" idx="21"/>
          </p:nvPr>
        </p:nvSpPr>
        <p:spPr>
          <a:prstGeom prst="rect">
            <a:avLst/>
          </a:prstGeom>
          <a:extLst>
            <a:ext uri="{C572A759-6A51-4108-AA02-DFA0A04FC94B}">
              <ma14:wrappingTextBoxFlag xmlns:ma14="http://schemas.microsoft.com/office/mac/drawingml/2011/main" val="1"/>
            </a:ext>
          </a:extLst>
        </p:spPr>
        <p:txBody>
          <a:bodyPr/>
          <a:lstStyle/>
          <a:p>
            <a:pPr/>
            <a:r>
              <a:t>Was muss ein Sitzungsprotokoll enthalten</a:t>
            </a:r>
          </a:p>
        </p:txBody>
      </p:sp>
      <p:sp>
        <p:nvSpPr>
          <p:cNvPr id="1000" name="Nützliche Unterlagen"/>
          <p:cNvSpPr txBox="1"/>
          <p:nvPr>
            <p:ph type="title"/>
          </p:nvPr>
        </p:nvSpPr>
        <p:spPr>
          <a:prstGeom prst="rect">
            <a:avLst/>
          </a:prstGeom>
        </p:spPr>
        <p:txBody>
          <a:bodyPr/>
          <a:lstStyle>
            <a:lvl1pPr defTabSz="1716590">
              <a:defRPr spc="-118" sz="5940"/>
            </a:lvl1pPr>
          </a:lstStyle>
          <a:p>
            <a:pPr/>
            <a:r>
              <a:t>Nützliche Unterlagen</a:t>
            </a:r>
          </a:p>
        </p:txBody>
      </p:sp>
      <p:sp>
        <p:nvSpPr>
          <p:cNvPr id="1001"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4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03" name="Land Hessen bietet „Pakt für den Nachmittag“ an (Kreis GG: „Pakt für den Ganztag“)…"/>
          <p:cNvSpPr txBox="1"/>
          <p:nvPr>
            <p:ph type="body" idx="1"/>
          </p:nvPr>
        </p:nvSpPr>
        <p:spPr>
          <a:xfrm>
            <a:off x="698500" y="2388547"/>
            <a:ext cx="11607800" cy="6573420"/>
          </a:xfrm>
          <a:prstGeom prst="rect">
            <a:avLst/>
          </a:prstGeom>
        </p:spPr>
        <p:txBody>
          <a:bodyPr/>
          <a:lstStyle/>
          <a:p>
            <a:pPr/>
            <a:r>
              <a:t>Land Hessen bietet „Pakt für den Nachmittag“ an (Kreis GG: „Pakt für den Ganztag“)</a:t>
            </a:r>
          </a:p>
          <a:p>
            <a:pPr/>
            <a:r>
              <a:t>Finanzierung durch Verein / Schule / Kommune / Land</a:t>
            </a:r>
          </a:p>
          <a:p>
            <a:pPr/>
            <a:r>
              <a:t>„Ganztagsrichtlinie“ regelt die Bedingungen für zusätzliches Personal</a:t>
            </a:r>
          </a:p>
        </p:txBody>
      </p:sp>
      <p:sp>
        <p:nvSpPr>
          <p:cNvPr id="1004" name="Freiwillige Teilnahme  („Schule mit Ganztagsangebot“)…"/>
          <p:cNvSpPr/>
          <p:nvPr/>
        </p:nvSpPr>
        <p:spPr>
          <a:xfrm>
            <a:off x="1896533" y="6324600"/>
            <a:ext cx="3180292" cy="1390320"/>
          </a:xfrm>
          <a:prstGeom prst="rect">
            <a:avLst/>
          </a:prstGeom>
          <a:solidFill>
            <a:srgbClr val="FFF9E0"/>
          </a:solidFill>
          <a:ln w="12700">
            <a:miter lim="400000"/>
          </a:ln>
          <a:extLst>
            <a:ext uri="{C572A759-6A51-4108-AA02-DFA0A04FC94B}">
              <ma14:wrappingTextBoxFlag xmlns:ma14="http://schemas.microsoft.com/office/mac/drawingml/2011/main" val="1"/>
            </a:ext>
          </a:extLst>
        </p:spPr>
        <p:txBody>
          <a:bodyPr lIns="50800" tIns="50800" rIns="50800" bIns="50800"/>
          <a:lstStyle/>
          <a:p>
            <a:pPr marL="177800" indent="-177800" algn="l" defTabSz="584200">
              <a:buSzPct val="123000"/>
              <a:buChar char="•"/>
              <a:defRPr sz="1400">
                <a:solidFill>
                  <a:srgbClr val="000000"/>
                </a:solidFill>
                <a:latin typeface="Helvetica Neue Medium"/>
                <a:ea typeface="Helvetica Neue Medium"/>
                <a:cs typeface="Helvetica Neue Medium"/>
                <a:sym typeface="Helvetica Neue Medium"/>
              </a:defRPr>
            </a:pPr>
            <a:r>
              <a:t>Freiwillige Teilnahme </a:t>
            </a:r>
            <a:br/>
            <a:r>
              <a:t>(„Schule mit Ganztagsangebot“)</a:t>
            </a:r>
          </a:p>
          <a:p>
            <a:pPr marL="177800" indent="-177800" algn="l" defTabSz="584200">
              <a:buSzPct val="123000"/>
              <a:buChar char="•"/>
              <a:defRPr sz="1400">
                <a:solidFill>
                  <a:srgbClr val="000000"/>
                </a:solidFill>
                <a:latin typeface="Helvetica Neue Medium"/>
                <a:ea typeface="Helvetica Neue Medium"/>
                <a:cs typeface="Helvetica Neue Medium"/>
                <a:sym typeface="Helvetica Neue Medium"/>
              </a:defRPr>
            </a:pPr>
            <a:r>
              <a:t>Mindestens 3 Tage/Woche</a:t>
            </a:r>
          </a:p>
          <a:p>
            <a:pPr marL="177800" indent="-177800" algn="l" defTabSz="584200">
              <a:buSzPct val="123000"/>
              <a:buChar char="•"/>
              <a:defRPr sz="1400">
                <a:solidFill>
                  <a:srgbClr val="000000"/>
                </a:solidFill>
                <a:latin typeface="Helvetica Neue Medium"/>
                <a:ea typeface="Helvetica Neue Medium"/>
                <a:cs typeface="Helvetica Neue Medium"/>
                <a:sym typeface="Helvetica Neue Medium"/>
              </a:defRPr>
            </a:pPr>
            <a:r>
              <a:t>≤ 1 Lehrer*innenstelle</a:t>
            </a:r>
          </a:p>
          <a:p>
            <a:pPr marL="177800" indent="-177800" algn="l" defTabSz="584200">
              <a:buSzPct val="123000"/>
              <a:buChar char="•"/>
              <a:defRPr sz="1400">
                <a:solidFill>
                  <a:srgbClr val="000000"/>
                </a:solidFill>
                <a:latin typeface="Helvetica Neue Medium"/>
                <a:ea typeface="Helvetica Neue Medium"/>
                <a:cs typeface="Helvetica Neue Medium"/>
                <a:sym typeface="Helvetica Neue Medium"/>
              </a:defRPr>
            </a:pPr>
            <a:r>
              <a:t>Kommunale Zuschüsse und Elternentgelte</a:t>
            </a:r>
          </a:p>
        </p:txBody>
      </p:sp>
      <p:sp>
        <p:nvSpPr>
          <p:cNvPr id="1005" name="Linien"/>
          <p:cNvSpPr/>
          <p:nvPr/>
        </p:nvSpPr>
        <p:spPr>
          <a:xfrm>
            <a:off x="1680159" y="8318500"/>
            <a:ext cx="10041374" cy="0"/>
          </a:xfrm>
          <a:prstGeom prst="line">
            <a:avLst/>
          </a:prstGeom>
          <a:ln w="38100" cap="rnd">
            <a:solidFill>
              <a:srgbClr val="FFFFFF"/>
            </a:solidFill>
            <a:custDash>
              <a:ds d="100000" sp="200000"/>
            </a:custDash>
            <a:miter lim="400000"/>
          </a:ln>
        </p:spPr>
        <p:txBody>
          <a:bodyPr lIns="50800" tIns="50800" rIns="50800" bIns="50800" anchor="ctr"/>
          <a:lstStyle/>
          <a:p>
            <a:pPr/>
          </a:p>
        </p:txBody>
      </p:sp>
      <p:sp>
        <p:nvSpPr>
          <p:cNvPr id="1006" name="Linien"/>
          <p:cNvSpPr/>
          <p:nvPr/>
        </p:nvSpPr>
        <p:spPr>
          <a:xfrm>
            <a:off x="1693333" y="7708900"/>
            <a:ext cx="3281892" cy="0"/>
          </a:xfrm>
          <a:prstGeom prst="line">
            <a:avLst/>
          </a:prstGeom>
          <a:ln w="38100" cap="rnd">
            <a:solidFill>
              <a:srgbClr val="FFFFFF"/>
            </a:solidFill>
            <a:custDash>
              <a:ds d="100000" sp="200000"/>
            </a:custDash>
            <a:miter lim="400000"/>
          </a:ln>
        </p:spPr>
        <p:txBody>
          <a:bodyPr lIns="50800" tIns="50800" rIns="50800" bIns="50800" anchor="ctr"/>
          <a:lstStyle/>
          <a:p>
            <a:pPr/>
          </a:p>
        </p:txBody>
      </p:sp>
      <p:sp>
        <p:nvSpPr>
          <p:cNvPr id="1007" name="Profilstufen"/>
          <p:cNvSpPr txBox="1"/>
          <p:nvPr>
            <p:ph type="body" idx="21"/>
          </p:nvPr>
        </p:nvSpPr>
        <p:spPr>
          <a:prstGeom prst="rect">
            <a:avLst/>
          </a:prstGeom>
          <a:extLst>
            <a:ext uri="{C572A759-6A51-4108-AA02-DFA0A04FC94B}">
              <ma14:wrappingTextBoxFlag xmlns:ma14="http://schemas.microsoft.com/office/mac/drawingml/2011/main" val="1"/>
            </a:ext>
          </a:extLst>
        </p:spPr>
        <p:txBody>
          <a:bodyPr/>
          <a:lstStyle/>
          <a:p>
            <a:pPr/>
            <a:r>
              <a:t>Profilstufen</a:t>
            </a:r>
          </a:p>
        </p:txBody>
      </p:sp>
      <p:sp>
        <p:nvSpPr>
          <p:cNvPr id="1008" name="Begriffsbestimmung Ganztag"/>
          <p:cNvSpPr txBox="1"/>
          <p:nvPr>
            <p:ph type="title"/>
          </p:nvPr>
        </p:nvSpPr>
        <p:spPr>
          <a:prstGeom prst="rect">
            <a:avLst/>
          </a:prstGeom>
        </p:spPr>
        <p:txBody>
          <a:bodyPr/>
          <a:lstStyle>
            <a:lvl1pPr defTabSz="1716590">
              <a:defRPr spc="-118" sz="5940"/>
            </a:lvl1pPr>
          </a:lstStyle>
          <a:p>
            <a:pPr/>
            <a:r>
              <a:t>Begriffsbestimmung Ganztag</a:t>
            </a:r>
          </a:p>
        </p:txBody>
      </p:sp>
      <p:sp>
        <p:nvSpPr>
          <p:cNvPr id="1009"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010" name="Freiwillige Teilnahme  („Schule mit Ganztagsangebot“)…"/>
          <p:cNvSpPr/>
          <p:nvPr/>
        </p:nvSpPr>
        <p:spPr>
          <a:xfrm>
            <a:off x="5291666" y="6324600"/>
            <a:ext cx="3180293" cy="2005112"/>
          </a:xfrm>
          <a:prstGeom prst="rect">
            <a:avLst/>
          </a:prstGeom>
          <a:solidFill>
            <a:srgbClr val="F8D548"/>
          </a:solidFill>
          <a:ln w="12700">
            <a:miter lim="400000"/>
          </a:ln>
          <a:extLst>
            <a:ext uri="{C572A759-6A51-4108-AA02-DFA0A04FC94B}">
              <ma14:wrappingTextBoxFlag xmlns:ma14="http://schemas.microsoft.com/office/mac/drawingml/2011/main" val="1"/>
            </a:ext>
          </a:extLst>
        </p:spPr>
        <p:txBody>
          <a:bodyPr lIns="50800" tIns="50800" rIns="50800" bIns="50800"/>
          <a:lstStyle/>
          <a:p>
            <a:pPr marL="177800" indent="-177800" algn="l" defTabSz="584200">
              <a:buSzPct val="123000"/>
              <a:buChar char="•"/>
              <a:defRPr sz="1400">
                <a:solidFill>
                  <a:srgbClr val="000000"/>
                </a:solidFill>
                <a:latin typeface="Helvetica Neue Medium"/>
                <a:ea typeface="Helvetica Neue Medium"/>
                <a:cs typeface="Helvetica Neue Medium"/>
                <a:sym typeface="Helvetica Neue Medium"/>
              </a:defRPr>
            </a:pPr>
            <a:r>
              <a:t>Freiwillige Teilnahme </a:t>
            </a:r>
            <a:br/>
            <a:r>
              <a:t>(„Schule mit Ganztagsangebot“)</a:t>
            </a:r>
          </a:p>
          <a:p>
            <a:pPr marL="177800" indent="-177800" algn="l" defTabSz="584200">
              <a:buSzPct val="123000"/>
              <a:buChar char="•"/>
              <a:defRPr sz="1400">
                <a:solidFill>
                  <a:srgbClr val="000000"/>
                </a:solidFill>
                <a:latin typeface="Helvetica Neue Medium"/>
                <a:ea typeface="Helvetica Neue Medium"/>
                <a:cs typeface="Helvetica Neue Medium"/>
                <a:sym typeface="Helvetica Neue Medium"/>
              </a:defRPr>
            </a:pPr>
            <a:r>
              <a:t>Mindestens 5 Tage/Woche</a:t>
            </a:r>
          </a:p>
          <a:p>
            <a:pPr marL="177800" indent="-177800" algn="l" defTabSz="584200">
              <a:buSzPct val="123000"/>
              <a:buChar char="•"/>
              <a:defRPr sz="1400">
                <a:solidFill>
                  <a:srgbClr val="000000"/>
                </a:solidFill>
                <a:latin typeface="Helvetica Neue Medium"/>
                <a:ea typeface="Helvetica Neue Medium"/>
                <a:cs typeface="Helvetica Neue Medium"/>
                <a:sym typeface="Helvetica Neue Medium"/>
              </a:defRPr>
            </a:pPr>
            <a:r>
              <a:t>≤ 20% mehr Lehrer*innenstellen</a:t>
            </a:r>
          </a:p>
          <a:p>
            <a:pPr marL="177800" indent="-177800" algn="l" defTabSz="584200">
              <a:buSzPct val="123000"/>
              <a:buChar char="•"/>
              <a:defRPr sz="1400">
                <a:solidFill>
                  <a:srgbClr val="000000"/>
                </a:solidFill>
                <a:latin typeface="Helvetica Neue Medium"/>
                <a:ea typeface="Helvetica Neue Medium"/>
                <a:cs typeface="Helvetica Neue Medium"/>
                <a:sym typeface="Helvetica Neue Medium"/>
              </a:defRPr>
            </a:pPr>
            <a:r>
              <a:t>Kommunale Zuschüsse und Elternentgelte</a:t>
            </a:r>
          </a:p>
        </p:txBody>
      </p:sp>
      <p:sp>
        <p:nvSpPr>
          <p:cNvPr id="1011" name="VERBINDLICHE Teilnahme („Ganztagsschule“)…"/>
          <p:cNvSpPr/>
          <p:nvPr/>
        </p:nvSpPr>
        <p:spPr>
          <a:xfrm>
            <a:off x="8686800" y="6324600"/>
            <a:ext cx="3174967" cy="2005112"/>
          </a:xfrm>
          <a:prstGeom prst="rect">
            <a:avLst/>
          </a:prstGeom>
          <a:solidFill>
            <a:srgbClr val="FFBE9E"/>
          </a:solidFill>
          <a:ln w="12700">
            <a:miter lim="400000"/>
          </a:ln>
          <a:extLst>
            <a:ext uri="{C572A759-6A51-4108-AA02-DFA0A04FC94B}">
              <ma14:wrappingTextBoxFlag xmlns:ma14="http://schemas.microsoft.com/office/mac/drawingml/2011/main" val="1"/>
            </a:ext>
          </a:extLst>
        </p:spPr>
        <p:txBody>
          <a:bodyPr lIns="50800" tIns="50800" rIns="50800" bIns="50800"/>
          <a:lstStyle/>
          <a:p>
            <a:pPr marL="177800" indent="-177800" algn="l" defTabSz="584200">
              <a:buSzPct val="123000"/>
              <a:buChar char="•"/>
              <a:defRPr sz="1400">
                <a:solidFill>
                  <a:srgbClr val="000000"/>
                </a:solidFill>
                <a:latin typeface="Helvetica Neue Medium"/>
                <a:ea typeface="Helvetica Neue Medium"/>
                <a:cs typeface="Helvetica Neue Medium"/>
                <a:sym typeface="Helvetica Neue Medium"/>
              </a:defRPr>
            </a:pPr>
            <a:r>
              <a:rPr u="sng">
                <a:solidFill>
                  <a:schemeClr val="accent5">
                    <a:hueOff val="-82419"/>
                    <a:satOff val="-9513"/>
                    <a:lumOff val="-16343"/>
                  </a:schemeClr>
                </a:solidFill>
              </a:rPr>
              <a:t>VERBINDLICHE</a:t>
            </a:r>
            <a:r>
              <a:t> Teilnahme („</a:t>
            </a:r>
            <a:r>
              <a:rPr>
                <a:solidFill>
                  <a:schemeClr val="accent5">
                    <a:hueOff val="-82419"/>
                    <a:satOff val="-9513"/>
                    <a:lumOff val="-16343"/>
                  </a:schemeClr>
                </a:solidFill>
              </a:rPr>
              <a:t>Ganztagsschule</a:t>
            </a:r>
            <a:r>
              <a:t>“)</a:t>
            </a:r>
          </a:p>
          <a:p>
            <a:pPr marL="177800" indent="-177800" algn="l" defTabSz="584200">
              <a:buSzPct val="123000"/>
              <a:buChar char="•"/>
              <a:defRPr sz="1400">
                <a:solidFill>
                  <a:srgbClr val="000000"/>
                </a:solidFill>
                <a:latin typeface="Helvetica Neue Medium"/>
                <a:ea typeface="Helvetica Neue Medium"/>
                <a:cs typeface="Helvetica Neue Medium"/>
                <a:sym typeface="Helvetica Neue Medium"/>
              </a:defRPr>
            </a:pPr>
            <a:r>
              <a:t>Mindestens 5 Tage/Woche</a:t>
            </a:r>
          </a:p>
          <a:p>
            <a:pPr marL="177800" indent="-177800" algn="l" defTabSz="584200">
              <a:buSzPct val="123000"/>
              <a:buChar char="•"/>
              <a:defRPr sz="1400">
                <a:solidFill>
                  <a:srgbClr val="000000"/>
                </a:solidFill>
                <a:latin typeface="Helvetica Neue Medium"/>
                <a:ea typeface="Helvetica Neue Medium"/>
                <a:cs typeface="Helvetica Neue Medium"/>
                <a:sym typeface="Helvetica Neue Medium"/>
              </a:defRPr>
            </a:pPr>
            <a:r>
              <a:t>20-30% mehr Lehrer*innenstellen</a:t>
            </a:r>
          </a:p>
          <a:p>
            <a:pPr marL="177800" indent="-177800" algn="l" defTabSz="584200">
              <a:buSzPct val="123000"/>
              <a:buChar char="•"/>
              <a:defRPr sz="1400">
                <a:solidFill>
                  <a:srgbClr val="000000"/>
                </a:solidFill>
                <a:latin typeface="Helvetica Neue Medium"/>
                <a:ea typeface="Helvetica Neue Medium"/>
                <a:cs typeface="Helvetica Neue Medium"/>
                <a:sym typeface="Helvetica Neue Medium"/>
              </a:defRPr>
            </a:pPr>
            <a:r>
              <a:t>Kommunale Zuschüsse und Elternentgelte</a:t>
            </a:r>
          </a:p>
        </p:txBody>
      </p:sp>
      <p:sp>
        <p:nvSpPr>
          <p:cNvPr id="1012" name="Profilstufe I"/>
          <p:cNvSpPr txBox="1"/>
          <p:nvPr/>
        </p:nvSpPr>
        <p:spPr>
          <a:xfrm>
            <a:off x="2728514" y="5860728"/>
            <a:ext cx="1516330" cy="43667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200">
                <a:solidFill>
                  <a:srgbClr val="FFFFFF"/>
                </a:solidFill>
              </a:defRPr>
            </a:lvl1pPr>
          </a:lstStyle>
          <a:p>
            <a:pPr/>
            <a:r>
              <a:t>Profilstufe I</a:t>
            </a:r>
          </a:p>
        </p:txBody>
      </p:sp>
      <p:sp>
        <p:nvSpPr>
          <p:cNvPr id="1013" name="Profilstufe II"/>
          <p:cNvSpPr txBox="1"/>
          <p:nvPr/>
        </p:nvSpPr>
        <p:spPr>
          <a:xfrm>
            <a:off x="6097520" y="5860728"/>
            <a:ext cx="1588694" cy="43667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200">
                <a:solidFill>
                  <a:srgbClr val="FFFFFF"/>
                </a:solidFill>
              </a:defRPr>
            </a:lvl1pPr>
          </a:lstStyle>
          <a:p>
            <a:pPr/>
            <a:r>
              <a:t>Profilstufe II</a:t>
            </a:r>
          </a:p>
        </p:txBody>
      </p:sp>
      <p:sp>
        <p:nvSpPr>
          <p:cNvPr id="1014" name="Profilstufe III"/>
          <p:cNvSpPr txBox="1"/>
          <p:nvPr/>
        </p:nvSpPr>
        <p:spPr>
          <a:xfrm>
            <a:off x="9443754" y="5860728"/>
            <a:ext cx="1661059" cy="43667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200">
                <a:solidFill>
                  <a:srgbClr val="FFFFFF"/>
                </a:solidFill>
              </a:defRPr>
            </a:lvl1pPr>
          </a:lstStyle>
          <a:p>
            <a:pPr/>
            <a:r>
              <a:t>Profilstufe III</a:t>
            </a:r>
          </a:p>
        </p:txBody>
      </p:sp>
      <p:sp>
        <p:nvSpPr>
          <p:cNvPr id="1015" name="Mittagessen"/>
          <p:cNvSpPr txBox="1"/>
          <p:nvPr/>
        </p:nvSpPr>
        <p:spPr>
          <a:xfrm>
            <a:off x="461339" y="6199700"/>
            <a:ext cx="1224586" cy="32451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r">
              <a:defRPr>
                <a:solidFill>
                  <a:srgbClr val="FFFFFF"/>
                </a:solidFill>
              </a:defRPr>
            </a:lvl1pPr>
          </a:lstStyle>
          <a:p>
            <a:pPr/>
            <a:r>
              <a:t>Mittagessen</a:t>
            </a:r>
          </a:p>
        </p:txBody>
      </p:sp>
      <p:sp>
        <p:nvSpPr>
          <p:cNvPr id="1016" name="14:30"/>
          <p:cNvSpPr txBox="1"/>
          <p:nvPr/>
        </p:nvSpPr>
        <p:spPr>
          <a:xfrm>
            <a:off x="1063218" y="7524734"/>
            <a:ext cx="622707" cy="32451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r">
              <a:defRPr>
                <a:solidFill>
                  <a:srgbClr val="FFFFFF"/>
                </a:solidFill>
              </a:defRPr>
            </a:lvl1pPr>
          </a:lstStyle>
          <a:p>
            <a:pPr/>
            <a:r>
              <a:t>14:30</a:t>
            </a:r>
          </a:p>
        </p:txBody>
      </p:sp>
      <p:sp>
        <p:nvSpPr>
          <p:cNvPr id="1017" name="16:30/17:00"/>
          <p:cNvSpPr txBox="1"/>
          <p:nvPr/>
        </p:nvSpPr>
        <p:spPr>
          <a:xfrm>
            <a:off x="487146" y="8168200"/>
            <a:ext cx="1198779" cy="32451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r">
              <a:defRPr>
                <a:solidFill>
                  <a:srgbClr val="FFFFFF"/>
                </a:solidFill>
              </a:defRPr>
            </a:lvl1pPr>
          </a:lstStyle>
          <a:p>
            <a:pPr/>
            <a:r>
              <a:t>16:30/17:00</a:t>
            </a:r>
          </a:p>
        </p:txBody>
      </p:sp>
    </p:spTree>
  </p:cSld>
  <p:clrMapOvr>
    <a:masterClrMapping/>
  </p:clrMapOvr>
  <p:transition xmlns:p14="http://schemas.microsoft.com/office/powerpoint/2010/main" spd="med" advClick="1"/>
</p:sld>
</file>

<file path=ppt/slides/slide4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19" name="Links"/>
          <p:cNvSpPr txBox="1"/>
          <p:nvPr>
            <p:ph type="title"/>
          </p:nvPr>
        </p:nvSpPr>
        <p:spPr>
          <a:prstGeom prst="rect">
            <a:avLst/>
          </a:prstGeom>
        </p:spPr>
        <p:txBody>
          <a:bodyPr/>
          <a:lstStyle>
            <a:lvl1pPr defTabSz="1716590">
              <a:defRPr spc="-118" sz="5940"/>
            </a:lvl1pPr>
          </a:lstStyle>
          <a:p>
            <a:pPr/>
            <a:r>
              <a:t>Links</a:t>
            </a:r>
          </a:p>
        </p:txBody>
      </p:sp>
      <p:sp>
        <p:nvSpPr>
          <p:cNvPr id="1020"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graphicFrame>
        <p:nvGraphicFramePr>
          <p:cNvPr id="1021" name="Tabelle 1"/>
          <p:cNvGraphicFramePr/>
          <p:nvPr/>
        </p:nvGraphicFramePr>
        <p:xfrm>
          <a:off x="799433" y="1737035"/>
          <a:ext cx="11316795" cy="7471594"/>
        </p:xfrm>
        <a:graphic xmlns:a="http://schemas.openxmlformats.org/drawingml/2006/main">
          <a:graphicData uri="http://schemas.openxmlformats.org/drawingml/2006/table">
            <a:tbl>
              <a:tblPr firstCol="0" firstRow="1" lastCol="0" lastRow="0" bandCol="0" bandRow="0" rtl="0">
                <a:tableStyleId>{4C3C2611-4C71-4FC5-86AE-919BDF0F9419}</a:tableStyleId>
              </a:tblPr>
              <a:tblGrid>
                <a:gridCol w="2408365"/>
                <a:gridCol w="5493123"/>
                <a:gridCol w="3739985"/>
              </a:tblGrid>
              <a:tr h="637529">
                <a:tc>
                  <a:txBody>
                    <a:bodyPr/>
                    <a:lstStyle/>
                    <a:p>
                      <a:pPr>
                        <a:defRPr b="0" sz="1800"/>
                      </a:pPr>
                      <a:r>
                        <a:rPr b="1" sz="2200">
                          <a:solidFill>
                            <a:srgbClr val="FFFFFF"/>
                          </a:solidFill>
                        </a:rPr>
                        <a:t>Abkürzung</a:t>
                      </a:r>
                    </a:p>
                  </a:txBody>
                  <a:tcPr marL="50800" marR="50800" marT="50800" marB="50800" anchor="ctr" anchorCtr="0" horzOverflow="overflow">
                    <a:solidFill>
                      <a:schemeClr val="accent1">
                        <a:lumOff val="16847"/>
                      </a:schemeClr>
                    </a:solidFill>
                  </a:tcPr>
                </a:tc>
                <a:tc>
                  <a:txBody>
                    <a:bodyPr/>
                    <a:lstStyle/>
                    <a:p>
                      <a:pPr>
                        <a:defRPr b="0" sz="1800"/>
                      </a:pPr>
                      <a:r>
                        <a:rPr b="1" sz="2200">
                          <a:solidFill>
                            <a:srgbClr val="FFFFFF"/>
                          </a:solidFill>
                        </a:rPr>
                        <a:t>Titel</a:t>
                      </a:r>
                    </a:p>
                  </a:txBody>
                  <a:tcPr marL="50800" marR="50800" marT="50800" marB="50800" anchor="ctr" anchorCtr="0" horzOverflow="overflow">
                    <a:solidFill>
                      <a:schemeClr val="accent1">
                        <a:lumOff val="16847"/>
                      </a:schemeClr>
                    </a:solidFill>
                  </a:tcPr>
                </a:tc>
                <a:tc>
                  <a:txBody>
                    <a:bodyPr/>
                    <a:lstStyle/>
                    <a:p>
                      <a:pPr>
                        <a:defRPr b="0" sz="1800"/>
                      </a:pPr>
                      <a:r>
                        <a:rPr b="1" sz="1700">
                          <a:solidFill>
                            <a:srgbClr val="FFFFFF"/>
                          </a:solidFill>
                        </a:rPr>
                        <a:t>URL</a:t>
                      </a:r>
                    </a:p>
                  </a:txBody>
                  <a:tcPr marL="50800" marR="50800" marT="50800" marB="50800" anchor="ctr" anchorCtr="0" horzOverflow="overflow">
                    <a:solidFill>
                      <a:schemeClr val="accent1">
                        <a:lumOff val="16847"/>
                      </a:schemeClr>
                    </a:solidFill>
                  </a:tcPr>
                </a:tc>
              </a:tr>
              <a:tr h="1381521">
                <a:tc>
                  <a:txBody>
                    <a:bodyPr/>
                    <a:lstStyle/>
                    <a:p>
                      <a:pPr>
                        <a:defRPr sz="1800"/>
                      </a:pPr>
                      <a:r>
                        <a:rPr b="1" sz="2200">
                          <a:solidFill>
                            <a:srgbClr val="FFFFFF"/>
                          </a:solidFill>
                        </a:rPr>
                        <a:t>HSchG</a:t>
                      </a:r>
                    </a:p>
                  </a:txBody>
                  <a:tcPr marL="50800" marR="50800" marT="50800" marB="50800" anchor="ctr" anchorCtr="0" horzOverflow="overflow"/>
                </a:tc>
                <a:tc>
                  <a:txBody>
                    <a:bodyPr/>
                    <a:lstStyle/>
                    <a:p>
                      <a:pPr>
                        <a:defRPr sz="2200">
                          <a:solidFill>
                            <a:srgbClr val="FFFFFF"/>
                          </a:solidFill>
                        </a:defRPr>
                      </a:pPr>
                      <a:r>
                        <a:rPr>
                          <a:solidFill>
                            <a:schemeClr val="accent4">
                              <a:hueOff val="348544"/>
                              <a:lumOff val="7139"/>
                            </a:schemeClr>
                          </a:solidFill>
                        </a:rPr>
                        <a:t>Hessisches Schulgesetz</a:t>
                      </a:r>
                      <a:r>
                        <a:t> (HSchG)</a:t>
                      </a:r>
                      <a:br/>
                      <a:r>
                        <a:rPr sz="1900"/>
                        <a:t>in der Fassung der Bekanntmachung vom 30. Juni 2017 (GVBl. S. 150), zuletzt geändert durch Gesetz vom 7. Dezember 2022 (GVBl. S. 734)</a:t>
                      </a:r>
                      <a:endParaRPr sz="1900"/>
                    </a:p>
                  </a:txBody>
                  <a:tcPr marL="50800" marR="50800" marT="50800" marB="50800" anchor="ctr" anchorCtr="0" horzOverflow="overflow"/>
                </a:tc>
                <a:tc>
                  <a:txBody>
                    <a:bodyPr/>
                    <a:lstStyle/>
                    <a:p>
                      <a:pPr>
                        <a:defRPr sz="1700">
                          <a:solidFill>
                            <a:srgbClr val="FFFFFF"/>
                          </a:solidFill>
                        </a:defRPr>
                      </a:pPr>
                      <a:r>
                        <a:rPr u="sng">
                          <a:hlinkClick r:id="rId2" invalidUrl="" action="" tgtFrame="" tooltip="" history="1" highlightClick="0" endSnd="0"/>
                        </a:rPr>
                        <a:t>https://kultusministerium.hessen.de/sites/kultusministerium.hessen.de/files/2023-01/nichtamtliche_lesefassung_schulgesetz.pdf</a:t>
                      </a:r>
                    </a:p>
                  </a:txBody>
                  <a:tcPr marL="50800" marR="50800" marT="50800" marB="50800" anchor="ctr" anchorCtr="0" horzOverflow="overflow"/>
                </a:tc>
              </a:tr>
              <a:tr h="1537467">
                <a:tc>
                  <a:txBody>
                    <a:bodyPr/>
                    <a:lstStyle/>
                    <a:p>
                      <a:pPr>
                        <a:defRPr sz="1800"/>
                      </a:pPr>
                      <a:r>
                        <a:rPr b="1" sz="2200">
                          <a:solidFill>
                            <a:srgbClr val="FFFFFF"/>
                          </a:solidFill>
                        </a:rPr>
                        <a:t>EltWahl/MitglEV HE</a:t>
                      </a:r>
                    </a:p>
                  </a:txBody>
                  <a:tcPr marL="50800" marR="50800" marT="50800" marB="50800" anchor="ctr" anchorCtr="0" horzOverflow="overflow"/>
                </a:tc>
                <a:tc>
                  <a:txBody>
                    <a:bodyPr/>
                    <a:lstStyle/>
                    <a:p>
                      <a:pPr>
                        <a:defRPr sz="2100">
                          <a:solidFill>
                            <a:srgbClr val="FFFFFF"/>
                          </a:solidFill>
                        </a:defRPr>
                      </a:pPr>
                      <a:r>
                        <a:rPr>
                          <a:solidFill>
                            <a:schemeClr val="accent4">
                              <a:hueOff val="348544"/>
                              <a:lumOff val="7139"/>
                            </a:schemeClr>
                          </a:solidFill>
                        </a:rPr>
                        <a:t>Verordnung für die Wahl zu den Elternvertretungen</a:t>
                      </a:r>
                      <a:r>
                        <a:t> und die Entschädigung der Mitglieder des Landeselternbeirats und der vom Landeselternbeirat gebildeten Ausschüsse</a:t>
                      </a:r>
                    </a:p>
                  </a:txBody>
                  <a:tcPr marL="50800" marR="50800" marT="50800" marB="50800" anchor="ctr" anchorCtr="0" horzOverflow="overflow"/>
                </a:tc>
                <a:tc>
                  <a:txBody>
                    <a:bodyPr/>
                    <a:lstStyle/>
                    <a:p>
                      <a:pPr>
                        <a:defRPr sz="1700">
                          <a:solidFill>
                            <a:srgbClr val="FFFFFF"/>
                          </a:solidFill>
                        </a:defRPr>
                      </a:pPr>
                      <a:r>
                        <a:rPr u="sng">
                          <a:hlinkClick r:id="rId3" invalidUrl="" action="" tgtFrame="" tooltip="" history="1" highlightClick="0" endSnd="0"/>
                        </a:rPr>
                        <a:t>https://www.rv.hessenrecht.hessen.de/bshe/document/hevr-EltWahl_MitglEVHEpELS</a:t>
                      </a:r>
                    </a:p>
                  </a:txBody>
                  <a:tcPr marL="50800" marR="50800" marT="50800" marB="50800" anchor="ctr" anchorCtr="0" horzOverflow="overflow"/>
                </a:tc>
              </a:tr>
              <a:tr h="1714730">
                <a:tc>
                  <a:txBody>
                    <a:bodyPr/>
                    <a:lstStyle/>
                    <a:p>
                      <a:pPr>
                        <a:defRPr sz="1800"/>
                      </a:pPr>
                      <a:r>
                        <a:rPr b="1" sz="2200">
                          <a:solidFill>
                            <a:srgbClr val="FFFFFF"/>
                          </a:solidFill>
                        </a:rPr>
                        <a:t>UBUS</a:t>
                      </a:r>
                    </a:p>
                  </a:txBody>
                  <a:tcPr marL="50800" marR="50800" marT="50800" marB="50800" anchor="ctr" anchorCtr="0" horzOverflow="overflow"/>
                </a:tc>
                <a:tc>
                  <a:txBody>
                    <a:bodyPr/>
                    <a:lstStyle/>
                    <a:p>
                      <a:pPr>
                        <a:defRPr sz="2100">
                          <a:solidFill>
                            <a:srgbClr val="FFFFFF"/>
                          </a:solidFill>
                        </a:defRPr>
                      </a:pPr>
                      <a:r>
                        <a:rPr>
                          <a:solidFill>
                            <a:schemeClr val="accent4">
                              <a:hueOff val="348544"/>
                              <a:lumOff val="7139"/>
                            </a:schemeClr>
                          </a:solidFill>
                        </a:rPr>
                        <a:t>Erlass zur Umsetzung der unterrichtsbegleitenden Unterstützung durch sozialpädagogische Fachkräfte</a:t>
                      </a:r>
                      <a:r>
                        <a:t> (UBUS) zur Erfüllung des Bildungs- und Erziehungsauftrages in Hessen</a:t>
                      </a:r>
                    </a:p>
                  </a:txBody>
                  <a:tcPr marL="50800" marR="50800" marT="50800" marB="50800" anchor="ctr" anchorCtr="0" horzOverflow="overflow"/>
                </a:tc>
                <a:tc>
                  <a:txBody>
                    <a:bodyPr/>
                    <a:lstStyle/>
                    <a:p>
                      <a:pPr>
                        <a:defRPr sz="1700">
                          <a:solidFill>
                            <a:srgbClr val="FFFFFF"/>
                          </a:solidFill>
                        </a:defRPr>
                      </a:pPr>
                      <a:r>
                        <a:rPr u="sng">
                          <a:hlinkClick r:id="rId4" invalidUrl="" action="" tgtFrame="" tooltip="" history="1" highlightClick="0" endSnd="0"/>
                        </a:rPr>
                        <a:t>https://www.rv.hessenrecht.hessen.de/bshe/document/VVHE-VVHE000015076</a:t>
                      </a:r>
                    </a:p>
                  </a:txBody>
                  <a:tcPr marL="50800" marR="50800" marT="50800" marB="50800" anchor="ctr" anchorCtr="0" horzOverflow="overflow"/>
                </a:tc>
              </a:tr>
              <a:tr h="850016">
                <a:tc>
                  <a:txBody>
                    <a:bodyPr/>
                    <a:lstStyle/>
                    <a:p>
                      <a:pPr>
                        <a:defRPr sz="1800"/>
                      </a:pPr>
                      <a:r>
                        <a:rPr b="1" sz="2200">
                          <a:solidFill>
                            <a:srgbClr val="FFFFFF"/>
                          </a:solidFill>
                        </a:rPr>
                        <a:t>Schulsozialarbeit</a:t>
                      </a:r>
                    </a:p>
                  </a:txBody>
                  <a:tcPr marL="50800" marR="50800" marT="50800" marB="50800" anchor="ctr" anchorCtr="0" horzOverflow="overflow"/>
                </a:tc>
                <a:tc>
                  <a:txBody>
                    <a:bodyPr/>
                    <a:lstStyle/>
                    <a:p>
                      <a:pPr>
                        <a:defRPr sz="2100">
                          <a:solidFill>
                            <a:srgbClr val="FFFFFF"/>
                          </a:solidFill>
                        </a:defRPr>
                      </a:pPr>
                      <a:r>
                        <a:rPr>
                          <a:solidFill>
                            <a:schemeClr val="accent4">
                              <a:hueOff val="348544"/>
                              <a:lumOff val="7139"/>
                            </a:schemeClr>
                          </a:solidFill>
                        </a:rPr>
                        <a:t>Netzwerk Schulgemeinde</a:t>
                      </a:r>
                      <a:r>
                        <a:t> ist der Name der Schulsozialarbeit des Kreises Groß-Gerau</a:t>
                      </a:r>
                    </a:p>
                  </a:txBody>
                  <a:tcPr marL="50800" marR="50800" marT="50800" marB="50800" anchor="ctr" anchorCtr="0" horzOverflow="overflow"/>
                </a:tc>
                <a:tc>
                  <a:txBody>
                    <a:bodyPr/>
                    <a:lstStyle/>
                    <a:p>
                      <a:pPr>
                        <a:defRPr sz="1700">
                          <a:solidFill>
                            <a:srgbClr val="FFFFFF"/>
                          </a:solidFill>
                        </a:defRPr>
                      </a:pPr>
                      <a:r>
                        <a:rPr u="sng">
                          <a:hlinkClick r:id="rId5" invalidUrl="" action="" tgtFrame="" tooltip="" history="1" highlightClick="0" endSnd="0"/>
                        </a:rPr>
                        <a:t>https://www.kreisgg.de/bildung/schulsozialarbeit/</a:t>
                      </a:r>
                    </a:p>
                  </a:txBody>
                  <a:tcPr marL="50800" marR="50800" marT="50800" marB="50800" anchor="ctr" anchorCtr="0" horzOverflow="overflow"/>
                </a:tc>
              </a:tr>
            </a:tbl>
          </a:graphicData>
        </a:graphic>
      </p:graphicFrame>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21_BasicWhite">
  <a:themeElements>
    <a:clrScheme name="21_BasicWhite">
      <a:dk1>
        <a:srgbClr val="5E5E5E"/>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1733930" rtl="0" fontAlgn="auto" latinLnBrk="0" hangingPunct="0">
          <a:lnSpc>
            <a:spcPct val="100000"/>
          </a:lnSpc>
          <a:spcBef>
            <a:spcPts val="0"/>
          </a:spcBef>
          <a:spcAft>
            <a:spcPts val="0"/>
          </a:spcAft>
          <a:buClrTx/>
          <a:buSzTx/>
          <a:buFontTx/>
          <a:buNone/>
          <a:tabLst/>
          <a:defRPr b="0" baseline="0" cap="none" i="0" spc="0" strike="noStrike" sz="1600" u="none" kumimoji="0" normalizeH="0">
            <a:ln>
              <a:noFill/>
            </a:ln>
            <a:solidFill>
              <a:srgbClr val="5E5E5E"/>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21_BasicWhite">
  <a:themeElements>
    <a:clrScheme name="21_BasicWhite">
      <a:dk1>
        <a:srgbClr val="000000"/>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1733930" rtl="0" fontAlgn="auto" latinLnBrk="0" hangingPunct="0">
          <a:lnSpc>
            <a:spcPct val="100000"/>
          </a:lnSpc>
          <a:spcBef>
            <a:spcPts val="0"/>
          </a:spcBef>
          <a:spcAft>
            <a:spcPts val="0"/>
          </a:spcAft>
          <a:buClrTx/>
          <a:buSzTx/>
          <a:buFontTx/>
          <a:buNone/>
          <a:tabLst/>
          <a:defRPr b="0" baseline="0" cap="none" i="0" spc="0" strike="noStrike" sz="1600" u="none" kumimoji="0" normalizeH="0">
            <a:ln>
              <a:noFill/>
            </a:ln>
            <a:solidFill>
              <a:srgbClr val="5E5E5E"/>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